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63" r:id="rId5"/>
    <p:sldId id="464" r:id="rId6"/>
    <p:sldId id="426" r:id="rId7"/>
    <p:sldId id="483" r:id="rId8"/>
    <p:sldId id="452" r:id="rId9"/>
    <p:sldId id="474" r:id="rId10"/>
    <p:sldId id="475" r:id="rId11"/>
    <p:sldId id="427" r:id="rId12"/>
    <p:sldId id="307" r:id="rId13"/>
    <p:sldId id="435" r:id="rId14"/>
    <p:sldId id="306" r:id="rId15"/>
    <p:sldId id="434" r:id="rId16"/>
    <p:sldId id="436" r:id="rId17"/>
    <p:sldId id="484" r:id="rId18"/>
    <p:sldId id="309" r:id="rId19"/>
    <p:sldId id="470" r:id="rId20"/>
    <p:sldId id="437" r:id="rId21"/>
    <p:sldId id="312" r:id="rId22"/>
    <p:sldId id="313" r:id="rId23"/>
    <p:sldId id="314" r:id="rId24"/>
    <p:sldId id="315" r:id="rId25"/>
    <p:sldId id="316" r:id="rId26"/>
    <p:sldId id="317" r:id="rId27"/>
    <p:sldId id="471" r:id="rId28"/>
    <p:sldId id="438" r:id="rId29"/>
    <p:sldId id="439" r:id="rId30"/>
    <p:sldId id="440" r:id="rId31"/>
    <p:sldId id="442" r:id="rId32"/>
    <p:sldId id="310" r:id="rId33"/>
    <p:sldId id="443" r:id="rId34"/>
    <p:sldId id="444" r:id="rId35"/>
    <p:sldId id="311" r:id="rId36"/>
    <p:sldId id="454" r:id="rId37"/>
    <p:sldId id="455" r:id="rId38"/>
    <p:sldId id="448" r:id="rId39"/>
    <p:sldId id="453" r:id="rId40"/>
    <p:sldId id="457" r:id="rId41"/>
    <p:sldId id="472" r:id="rId42"/>
    <p:sldId id="318" r:id="rId43"/>
    <p:sldId id="458" r:id="rId44"/>
    <p:sldId id="320" r:id="rId45"/>
    <p:sldId id="465" r:id="rId46"/>
    <p:sldId id="466" r:id="rId47"/>
    <p:sldId id="467" r:id="rId48"/>
    <p:sldId id="469" r:id="rId49"/>
    <p:sldId id="482" r:id="rId50"/>
    <p:sldId id="319" r:id="rId51"/>
    <p:sldId id="476" r:id="rId52"/>
    <p:sldId id="477" r:id="rId53"/>
    <p:sldId id="478" r:id="rId54"/>
    <p:sldId id="479" r:id="rId55"/>
    <p:sldId id="445" r:id="rId56"/>
    <p:sldId id="459" r:id="rId57"/>
    <p:sldId id="481" r:id="rId58"/>
    <p:sldId id="460" r:id="rId59"/>
    <p:sldId id="461" r:id="rId60"/>
    <p:sldId id="462" r:id="rId61"/>
    <p:sldId id="539" r:id="rId62"/>
    <p:sldId id="540" r:id="rId63"/>
  </p:sldIdLst>
  <p:sldSz cx="9144000" cy="6858000" type="screen4x3"/>
  <p:notesSz cx="7099300" cy="10234295"/>
  <p:custDataLst>
    <p:tags r:id="rId67"/>
  </p:custDataLst>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43" autoAdjust="0"/>
  </p:normalViewPr>
  <p:slideViewPr>
    <p:cSldViewPr showGuides="1">
      <p:cViewPr varScale="1">
        <p:scale>
          <a:sx n="67" d="100"/>
          <a:sy n="67" d="100"/>
        </p:scale>
        <p:origin x="1264" y="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26.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defRPr sz="1300" smtClean="0">
                <a:latin typeface="Arial" panose="020B0604020202020204" pitchFamily="34" charset="0"/>
                <a:cs typeface="Arial" panose="020B0604020202020204" pitchFamily="34" charset="0"/>
              </a:defRPr>
            </a:lvl1pPr>
          </a:lstStyle>
          <a:p>
            <a:pPr>
              <a:defRPr/>
            </a:pPr>
            <a:endParaRPr lang="en-AU" altLang="en-US"/>
          </a:p>
        </p:txBody>
      </p:sp>
      <p:sp>
        <p:nvSpPr>
          <p:cNvPr id="11267"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defRPr sz="1300" smtClean="0">
                <a:latin typeface="Arial" panose="020B0604020202020204" pitchFamily="34" charset="0"/>
                <a:cs typeface="Arial" panose="020B0604020202020204" pitchFamily="34" charset="0"/>
              </a:defRPr>
            </a:lvl1pPr>
          </a:lstStyle>
          <a:p>
            <a:pPr>
              <a:defRPr/>
            </a:pPr>
            <a:endParaRPr lang="en-AU" altLang="en-US"/>
          </a:p>
        </p:txBody>
      </p:sp>
      <p:sp>
        <p:nvSpPr>
          <p:cNvPr id="4100"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9"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a:r>
              <a:rPr lang="en-AU" altLang="en-US" noProof="0"/>
              <a:t>单击此处编辑母版文本样式</a:t>
            </a:r>
            <a:endParaRPr lang="en-AU" altLang="en-US" noProof="0"/>
          </a:p>
          <a:p>
            <a:pPr lvl="1"/>
            <a:r>
              <a:rPr lang="en-AU" altLang="en-US" noProof="0"/>
              <a:t>第二级</a:t>
            </a:r>
            <a:endParaRPr lang="en-AU" altLang="en-US" noProof="0"/>
          </a:p>
          <a:p>
            <a:pPr lvl="2"/>
            <a:r>
              <a:rPr lang="en-AU" altLang="en-US" noProof="0"/>
              <a:t>第三级</a:t>
            </a:r>
            <a:endParaRPr lang="en-AU" altLang="en-US" noProof="0"/>
          </a:p>
          <a:p>
            <a:pPr lvl="3"/>
            <a:r>
              <a:rPr lang="en-AU" altLang="en-US" noProof="0"/>
              <a:t>第四级</a:t>
            </a:r>
            <a:endParaRPr lang="en-AU" altLang="en-US" noProof="0"/>
          </a:p>
          <a:p>
            <a:pPr lvl="4"/>
            <a:r>
              <a:rPr lang="en-AU" altLang="en-US" noProof="0"/>
              <a:t>第五级</a:t>
            </a:r>
            <a:endParaRPr lang="en-AU" altLang="en-US" noProof="0"/>
          </a:p>
        </p:txBody>
      </p:sp>
      <p:sp>
        <p:nvSpPr>
          <p:cNvPr id="11270"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defRPr sz="1300" smtClean="0">
                <a:latin typeface="Arial" panose="020B0604020202020204" pitchFamily="34" charset="0"/>
                <a:cs typeface="Arial" panose="020B0604020202020204" pitchFamily="34" charset="0"/>
              </a:defRPr>
            </a:lvl1pPr>
          </a:lstStyle>
          <a:p>
            <a:pPr>
              <a:defRPr/>
            </a:pPr>
            <a:endParaRPr lang="en-AU" altLang="en-US"/>
          </a:p>
        </p:txBody>
      </p:sp>
      <p:sp>
        <p:nvSpPr>
          <p:cNvPr id="11271"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defRPr sz="1300"/>
            </a:lvl1pPr>
          </a:lstStyle>
          <a:p>
            <a:fld id="{E3679B4D-9689-4C42-9A8B-36D984A81F37}" type="slidenum">
              <a:rPr lang="en-AU" altLang="en-US"/>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5" Type="http://schemas.openxmlformats.org/officeDocument/2006/relationships/hyperlink" Target="http://en.wikipedia.org/wiki/Filter_bank" TargetMode="External"/><Relationship Id="rId4" Type="http://schemas.openxmlformats.org/officeDocument/2006/relationships/hyperlink" Target="http://en.wikipedia.org/wiki/Texton" TargetMode="External"/><Relationship Id="rId3" Type="http://schemas.openxmlformats.org/officeDocument/2006/relationships/hyperlink" Target="http://en.wikipedia.org/wiki/Bela_Julesz"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Luminous_intensity"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In the last two weeks, we mainly focus on low-level computer vision or image</a:t>
            </a:r>
            <a:r>
              <a:rPr lang="en-AU" baseline="0" dirty="0"/>
              <a:t> processing, where the input is an image and the output is also an image. Now let’s move forward to the next stage, m</a:t>
            </a:r>
            <a:r>
              <a:rPr lang="en-AU" dirty="0"/>
              <a:t>id-level computer</a:t>
            </a:r>
            <a:r>
              <a:rPr lang="en-AU" baseline="0" dirty="0"/>
              <a:t> vision, where the input is still an image but the output is not a pure image but a representation of information such as edge, contour, line and etc.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Think of image intensities</a:t>
            </a:r>
            <a:r>
              <a:rPr lang="en-AU" baseline="0" dirty="0"/>
              <a:t> as a function I(</a:t>
            </a:r>
            <a:r>
              <a:rPr lang="en-AU" baseline="0" dirty="0" err="1"/>
              <a:t>x,y</a:t>
            </a:r>
            <a:r>
              <a:rPr lang="en-AU" baseline="0" dirty="0"/>
              <a:t>), a height map, we can define the gradient of image as a vector field (with respect to </a:t>
            </a:r>
            <a:r>
              <a:rPr lang="en-AU" baseline="0" dirty="0" err="1"/>
              <a:t>x,y</a:t>
            </a:r>
            <a:r>
              <a:rPr lang="en-AU" baseline="0" dirty="0"/>
              <a:t> directions) derivate along</a:t>
            </a:r>
            <a:endParaRPr lang="en-AU" baseline="0" dirty="0"/>
          </a:p>
          <a:p>
            <a:endParaRPr lang="en-AU" baseline="0" dirty="0"/>
          </a:p>
          <a:p>
            <a:r>
              <a:rPr lang="en-AU" baseline="0" dirty="0"/>
              <a:t>Once we have computed image gradient, we can define edge based on the magnitude of the image gradient, big change of image intensity corresponds to big high magnitude of gradient. The direction is orthogonal to gradient direction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How can we compute</a:t>
            </a:r>
            <a:r>
              <a:rPr lang="en-AU" baseline="0" dirty="0"/>
              <a:t> the image gradient? For continuous function, the partial derivative is defined as the limit of differentiation</a:t>
            </a:r>
            <a:endParaRPr lang="en-AU" baseline="0" dirty="0"/>
          </a:p>
          <a:p>
            <a:endParaRPr lang="en-AU" baseline="0" dirty="0"/>
          </a:p>
          <a:p>
            <a:r>
              <a:rPr lang="en-AU" baseline="0" dirty="0"/>
              <a:t>For discrete, we approximate using finite differences, as this is defined as pixel-wise computation, we have to resort to convolution to speed up the implementation.</a:t>
            </a:r>
            <a:endParaRPr lang="en-AU" baseline="0" dirty="0"/>
          </a:p>
          <a:p>
            <a:endParaRPr lang="en-AU" baseline="0" dirty="0"/>
          </a:p>
          <a:p>
            <a:r>
              <a:rPr lang="en-AU" baseline="0" dirty="0"/>
              <a:t>Forward backward or mid-differentiation</a:t>
            </a:r>
            <a:endParaRPr lang="en-AU" baseline="0" dirty="0"/>
          </a:p>
          <a:p>
            <a:endParaRPr lang="en-AU" baseline="0"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Based on the mask defined to compute</a:t>
            </a:r>
            <a:r>
              <a:rPr lang="en-AU" baseline="0" dirty="0"/>
              <a:t> the image gradient, there are different kinds of edge detectors.</a:t>
            </a:r>
            <a:endParaRPr lang="en-AU" baseline="0" dirty="0"/>
          </a:p>
          <a:p>
            <a:endParaRPr lang="en-AU" baseline="0" dirty="0"/>
          </a:p>
          <a:p>
            <a:r>
              <a:rPr lang="en-AU" baseline="0" dirty="0"/>
              <a:t>For example, the only difference between Prewitt and </a:t>
            </a:r>
            <a:r>
              <a:rPr lang="en-AU" baseline="0" dirty="0" err="1"/>
              <a:t>Sobel</a:t>
            </a:r>
            <a:r>
              <a:rPr lang="en-AU" baseline="0" dirty="0"/>
              <a:t> is the weight,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Here we give an example</a:t>
            </a:r>
            <a:r>
              <a:rPr lang="en-AU" baseline="0" dirty="0"/>
              <a:t> to illustrate how to compute the edge by using convolution. First as we have discussed in comparing convolution and correlation,  first we have to rotate the convolution kernel with 180 degrees.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Zero padding is used as default</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On determining an</a:t>
            </a:r>
            <a:r>
              <a:rPr lang="en-AU" baseline="0" dirty="0"/>
              <a:t> edge, we have to provide a threshold on the magnitude of the image gradient response</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The above analysis was discussed for</a:t>
            </a:r>
            <a:r>
              <a:rPr lang="en-AU" baseline="0" dirty="0"/>
              <a:t> noise free case. In real world application, noise is everywhere. How to deal with noise while detecting image edge?</a:t>
            </a:r>
            <a:endParaRPr lang="en-AU" baseline="0" dirty="0"/>
          </a:p>
          <a:p>
            <a:endParaRPr lang="en-AU" baseline="0" dirty="0"/>
          </a:p>
          <a:p>
            <a:r>
              <a:rPr lang="en-AU" baseline="0" dirty="0"/>
              <a:t>Here we show a single row from an image, from the image intensity, an edge is clearly defined. However when we evaluate the first order derivate, can you tell me where is the edge???</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As a common strategy</a:t>
            </a:r>
            <a:r>
              <a:rPr lang="en-AU" baseline="0" dirty="0"/>
              <a:t> to noisy image, we can apply Gaussian filter to </a:t>
            </a:r>
            <a:r>
              <a:rPr lang="en-AU" baseline="0" dirty="0" err="1"/>
              <a:t>denoise</a:t>
            </a:r>
            <a:r>
              <a:rPr lang="en-AU" baseline="0" dirty="0"/>
              <a:t> the noisy image. By applying low-pass filter, we can obtain much smoothed image, then compute image gradient, detecting image edge is much easier. </a:t>
            </a:r>
            <a:endParaRPr lang="en-AU" baseline="0" dirty="0"/>
          </a:p>
          <a:p>
            <a:endParaRPr lang="en-AU" baseline="0" dirty="0"/>
          </a:p>
          <a:p>
            <a:r>
              <a:rPr lang="en-AU" baseline="0" dirty="0"/>
              <a:t>In this implementation, we have to compute twice convolution, i.e., a Gaussian and Image gradient, can we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Features</a:t>
            </a:r>
            <a:r>
              <a:rPr lang="en-AU" baseline="0" dirty="0"/>
              <a:t> can be defined on different levels ranging from point, edge, region to the whole image.</a:t>
            </a:r>
            <a:endParaRPr lang="en-AU" dirty="0"/>
          </a:p>
          <a:p>
            <a:endParaRPr lang="en-AU" dirty="0"/>
          </a:p>
          <a:p>
            <a:r>
              <a:rPr lang="en-AU" dirty="0"/>
              <a:t>Salient point, how to define</a:t>
            </a:r>
            <a:r>
              <a:rPr lang="en-AU" baseline="0" dirty="0"/>
              <a:t> it, how to detect it, how to characterize the neighbouring, </a:t>
            </a:r>
            <a:endParaRPr lang="en-AU" baseline="0" dirty="0"/>
          </a:p>
          <a:p>
            <a:endParaRPr lang="en-AU" baseline="0" dirty="0"/>
          </a:p>
          <a:p>
            <a:r>
              <a:rPr lang="en-AU" dirty="0"/>
              <a:t>The term </a:t>
            </a:r>
            <a:r>
              <a:rPr lang="en-AU" b="1" i="1" dirty="0" err="1"/>
              <a:t>texton</a:t>
            </a:r>
            <a:r>
              <a:rPr lang="en-AU" dirty="0"/>
              <a:t> was introduced by </a:t>
            </a:r>
            <a:r>
              <a:rPr lang="en-AU" dirty="0" err="1">
                <a:hlinkClick r:id="rId3" tooltip="Bela Julesz"/>
              </a:rPr>
              <a:t>Bela</a:t>
            </a:r>
            <a:r>
              <a:rPr lang="en-AU" dirty="0">
                <a:hlinkClick r:id="rId3" tooltip="Bela Julesz"/>
              </a:rPr>
              <a:t> </a:t>
            </a:r>
            <a:r>
              <a:rPr lang="en-AU" dirty="0" err="1">
                <a:hlinkClick r:id="rId3" tooltip="Bela Julesz"/>
              </a:rPr>
              <a:t>Julesz</a:t>
            </a:r>
            <a:r>
              <a:rPr lang="en-AU" dirty="0"/>
              <a:t> in 1981 to describe "the putative units of pre-attentive human texture perception."</a:t>
            </a:r>
            <a:r>
              <a:rPr lang="en-AU" baseline="30000" dirty="0">
                <a:hlinkClick r:id="rId4"/>
              </a:rPr>
              <a:t>[1]</a:t>
            </a:r>
            <a:r>
              <a:rPr lang="en-AU" dirty="0"/>
              <a:t> The term </a:t>
            </a:r>
            <a:r>
              <a:rPr lang="en-AU" dirty="0" err="1"/>
              <a:t>reemerged</a:t>
            </a:r>
            <a:r>
              <a:rPr lang="en-AU" dirty="0"/>
              <a:t> in the late 1990s and early 2000s to describe vector quantized responses of a linear </a:t>
            </a:r>
            <a:r>
              <a:rPr lang="en-AU" dirty="0">
                <a:hlinkClick r:id="rId5" tooltip="Filter bank"/>
              </a:rPr>
              <a:t>filter bank</a:t>
            </a:r>
            <a:r>
              <a:rPr lang="en-AU" dirty="0"/>
              <a:t>.</a:t>
            </a:r>
            <a:r>
              <a:rPr lang="en-AU" baseline="30000" dirty="0">
                <a:hlinkClick r:id="rId4"/>
              </a:rPr>
              <a:t>[2][3]</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Yes, we can further speed up the implementation by</a:t>
            </a:r>
            <a:r>
              <a:rPr lang="en-AU" baseline="0" dirty="0"/>
              <a:t> using a nice property of derivative and Gaussian filter, namely computing the derivative of Gaussian filter equals to convolution of differentiation of Gaussian filter first and convolution later.</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What is the benefit?</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Besides using the first order derivative,</a:t>
            </a:r>
            <a:r>
              <a:rPr lang="en-AU" baseline="0" dirty="0"/>
              <a:t> we can also use the second order derivative. Recall that for first order derivative, we detect the peak in response as edge. For second order derivative, we use the zero-crossing of the response to detect the edge.</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Laplacian</a:t>
            </a:r>
            <a:r>
              <a:rPr lang="en-AU" baseline="0" dirty="0"/>
              <a:t> is defined as the sum of second order derivative.</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Note that</a:t>
            </a:r>
            <a:r>
              <a:rPr lang="en-AU" baseline="0" dirty="0"/>
              <a:t> a sign change rather than zero directly</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Difference</a:t>
            </a:r>
            <a:r>
              <a:rPr lang="en-AU" baseline="0" dirty="0"/>
              <a:t> of Gaussians can be used to approximate Laplacian of Gaussian</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a:t>Continue tomorrow</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2D89EA-4BAE-4DE0-B49E-15CFC2AD9DA4}" type="slidenum">
              <a:rPr lang="en-AU" altLang="en-US"/>
            </a:fld>
            <a:endParaRPr lang="en-AU" altLang="en-US"/>
          </a:p>
        </p:txBody>
      </p:sp>
      <p:sp>
        <p:nvSpPr>
          <p:cNvPr id="50179" name="Rectangle 2"/>
          <p:cNvSpPr>
            <a:spLocks noGrp="1" noRot="1" noChangeAspect="1" noChangeArrowheads="1" noTextEdit="1"/>
          </p:cNvSpPr>
          <p:nvPr>
            <p:ph type="sldImg"/>
          </p:nvPr>
        </p:nvSpPr>
        <p:spPr>
          <a:xfrm>
            <a:off x="992188" y="768350"/>
            <a:ext cx="5114925" cy="3836988"/>
          </a:xfrm>
        </p:spPr>
      </p:sp>
      <p:sp>
        <p:nvSpPr>
          <p:cNvPr id="50180" name="Rectangle 3"/>
          <p:cNvSpPr>
            <a:spLocks noGrp="1" noChangeArrowheads="1"/>
          </p:cNvSpPr>
          <p:nvPr>
            <p:ph type="body" idx="1"/>
          </p:nvPr>
        </p:nvSpPr>
        <p:spPr>
          <a:xfrm>
            <a:off x="946150" y="4860925"/>
            <a:ext cx="5207000" cy="4605338"/>
          </a:xfrm>
          <a:noFill/>
        </p:spPr>
        <p:txBody>
          <a:bodyPr/>
          <a:lstStyle/>
          <a:p>
            <a:pPr eaLnBrk="1" hangingPunct="1"/>
            <a:r>
              <a:rPr lang="en-US" altLang="en-US" dirty="0">
                <a:latin typeface="Arial" panose="020B0604020202020204" pitchFamily="34" charset="0"/>
                <a:cs typeface="Arial" panose="020B0604020202020204" pitchFamily="34" charset="0"/>
              </a:rPr>
              <a:t>note painted lines on road preserved, whereas others didn’t</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3EAE78-CB9F-4BFD-80CE-B5CB04461AC4}" type="slidenum">
              <a:rPr lang="en-US" altLang="en-US"/>
            </a:fld>
            <a:endParaRPr lang="en-US" altLang="en-US"/>
          </a:p>
        </p:txBody>
      </p:sp>
      <p:sp>
        <p:nvSpPr>
          <p:cNvPr id="58371" name="Rectangle 2"/>
          <p:cNvSpPr>
            <a:spLocks noGrp="1" noRot="1" noChangeAspect="1" noChangeArrowheads="1" noTextEdit="1"/>
          </p:cNvSpPr>
          <p:nvPr>
            <p:ph type="sldImg"/>
          </p:nvPr>
        </p:nvSpPr>
        <p:spPr>
          <a:xfrm>
            <a:off x="992188" y="768350"/>
            <a:ext cx="5114925" cy="3836988"/>
          </a:xfrm>
        </p:spPr>
      </p:sp>
      <p:sp>
        <p:nvSpPr>
          <p:cNvPr id="58372"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altLang="en-US" sz="1200" dirty="0"/>
              <a:t>Produce a line “drawing” of a scene from an image of that scene.</a:t>
            </a:r>
            <a:endParaRPr lang="en-US" altLang="en-US" sz="1200"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AB5CFF-AB9B-439D-9242-E83D3D24FC44}" type="slidenum">
              <a:rPr lang="en-US" altLang="en-US"/>
            </a:fld>
            <a:endParaRPr lang="en-US" altLang="en-US"/>
          </a:p>
        </p:txBody>
      </p:sp>
      <p:sp>
        <p:nvSpPr>
          <p:cNvPr id="60419" name="Rectangle 2"/>
          <p:cNvSpPr>
            <a:spLocks noGrp="1" noRot="1" noChangeAspect="1" noChangeArrowheads="1" noTextEdit="1"/>
          </p:cNvSpPr>
          <p:nvPr>
            <p:ph type="sldImg"/>
          </p:nvPr>
        </p:nvSpPr>
        <p:spPr>
          <a:xfrm>
            <a:off x="992188" y="768350"/>
            <a:ext cx="5114925" cy="3836988"/>
          </a:xfrm>
        </p:spPr>
      </p:sp>
      <p:sp>
        <p:nvSpPr>
          <p:cNvPr id="6042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B9360C-74CF-4026-8125-93818B3C14ED}" type="slidenum">
              <a:rPr lang="en-US" altLang="en-US"/>
            </a:fld>
            <a:endParaRPr lang="en-US" altLang="en-US"/>
          </a:p>
        </p:txBody>
      </p:sp>
      <p:sp>
        <p:nvSpPr>
          <p:cNvPr id="62467" name="Rectangle 2"/>
          <p:cNvSpPr>
            <a:spLocks noGrp="1" noRot="1" noChangeAspect="1" noChangeArrowheads="1" noTextEdit="1"/>
          </p:cNvSpPr>
          <p:nvPr>
            <p:ph type="sldImg"/>
          </p:nvPr>
        </p:nvSpPr>
        <p:spPr>
          <a:xfrm>
            <a:off x="992188" y="768350"/>
            <a:ext cx="5114925" cy="3836988"/>
          </a:xfrm>
        </p:spPr>
      </p:sp>
      <p:sp>
        <p:nvSpPr>
          <p:cNvPr id="62468" name="Rectangle 3"/>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194EA97-19BF-470E-ABE3-E063389733BD}" type="slidenum">
              <a:rPr lang="en-US" altLang="en-US"/>
            </a:fld>
            <a:endParaRPr lang="en-US" altLang="en-US"/>
          </a:p>
        </p:txBody>
      </p:sp>
      <p:sp>
        <p:nvSpPr>
          <p:cNvPr id="65539" name="Rectangle 2"/>
          <p:cNvSpPr>
            <a:spLocks noGrp="1" noRot="1" noChangeAspect="1" noChangeArrowheads="1" noTextEdit="1"/>
          </p:cNvSpPr>
          <p:nvPr>
            <p:ph type="sldImg"/>
          </p:nvPr>
        </p:nvSpPr>
        <p:spPr>
          <a:xfrm>
            <a:off x="992188" y="768350"/>
            <a:ext cx="5114925" cy="3836988"/>
          </a:xfrm>
        </p:spPr>
      </p:sp>
      <p:sp>
        <p:nvSpPr>
          <p:cNvPr id="6554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After</a:t>
            </a:r>
            <a:r>
              <a:rPr lang="en-AU" baseline="0" dirty="0"/>
              <a:t> discussing the classical edge detecting methods, we move forward to modern edge detectors. All the previous edge detectors are specifically designed by using different properties of edges. As we have discussed, edge detection is not so well defined, thus instead of designing dedicated edge detectors, we resort to machine learning based method, i.e., learn how human detects edge.</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How to learn an edge? First, we have to define</a:t>
            </a:r>
            <a:r>
              <a:rPr lang="en-AU" baseline="0" dirty="0"/>
              <a:t> feature extractors to represent edge and non-edge. Thus transfer to a standard machine learning problem.</a:t>
            </a:r>
            <a:endParaRPr lang="en-AU" baseline="0" dirty="0"/>
          </a:p>
          <a:p>
            <a:endParaRPr lang="en-AU" baseline="0" dirty="0"/>
          </a:p>
          <a:p>
            <a:r>
              <a:rPr lang="en-AU" baseline="0" dirty="0"/>
              <a:t>Brightness, </a:t>
            </a:r>
            <a:r>
              <a:rPr lang="en-AU" baseline="0" dirty="0" err="1"/>
              <a:t>color</a:t>
            </a:r>
            <a:r>
              <a:rPr lang="en-AU" baseline="0" dirty="0"/>
              <a:t>, texture have been used</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err="1"/>
              <a:t>Pd</a:t>
            </a:r>
            <a:r>
              <a:rPr lang="en-AU" dirty="0"/>
              <a:t> denotes ”</a:t>
            </a:r>
            <a:r>
              <a:rPr lang="en-AU" sz="1200" b="0" i="0" u="none" strike="noStrike" kern="1200" baseline="0" dirty="0">
                <a:solidFill>
                  <a:schemeClr val="tx1"/>
                </a:solidFill>
                <a:latin typeface="Arial" panose="020B0604020202020204" pitchFamily="34" charset="0"/>
                <a:ea typeface="+mn-ea"/>
                <a:cs typeface="Arial" panose="020B0604020202020204" pitchFamily="34" charset="0"/>
              </a:rPr>
              <a:t> probability-of-boundary</a:t>
            </a:r>
            <a:r>
              <a:rPr lang="en-AU" dirty="0"/>
              <a:t>”</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2015 Marr Prize</a:t>
            </a:r>
            <a:r>
              <a:rPr lang="en-US" altLang="zh-CN" baseline="0" dirty="0"/>
              <a:t> </a:t>
            </a:r>
            <a:r>
              <a:rPr lang="en-US" altLang="zh-CN" baseline="0"/>
              <a:t>Honorable Mention  More Deep Learning Work</a:t>
            </a:r>
            <a:endParaRPr lang="zh-CN" altLang="en-US"/>
          </a:p>
        </p:txBody>
      </p:sp>
      <p:sp>
        <p:nvSpPr>
          <p:cNvPr id="4" name="灯片编号占位符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92188" y="768350"/>
            <a:ext cx="5114925" cy="3836988"/>
          </a:xfrm>
        </p:spPr>
      </p:sp>
      <p:sp>
        <p:nvSpPr>
          <p:cNvPr id="3" name="文本占位符 2"/>
          <p:cNvSpPr>
            <a:spLocks noGrp="1"/>
          </p:cNvSpPr>
          <p:nvPr>
            <p:ph type="body" idx="3"/>
          </p:nvPr>
        </p:nvSpPr>
        <p:spPr/>
        <p:txBody>
          <a:bodyPr/>
          <a:lstStyle/>
          <a:p>
            <a:r>
              <a:rPr lang="en-AU" altLang="zh-CN"/>
              <a:t>salient, first eye points</a:t>
            </a:r>
            <a:endParaRPr lang="en-AU" altLang="zh-CN"/>
          </a:p>
        </p:txBody>
      </p:sp>
      <p:sp>
        <p:nvSpPr>
          <p:cNvPr id="4" name="灯片编号占位符 3"/>
          <p:cNvSpPr>
            <a:spLocks noGrp="1"/>
          </p:cNvSpPr>
          <p:nvPr>
            <p:ph type="sldNum" sz="quarter" idx="5"/>
          </p:nvPr>
        </p:nvSpPr>
        <p:spPr/>
        <p:txBody>
          <a:bodyPr/>
          <a:lstStyle/>
          <a:p>
            <a:fld id="{E3679B4D-9689-4C42-9A8B-36D984A81F37}" type="slidenum">
              <a:rPr lang="en-AU" altLang="en-US"/>
            </a:fld>
            <a:endParaRPr lang="en-AU"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FE72B7-5FD1-45DA-8689-713F6F0AF71F}" type="slidenum">
              <a:rPr lang="en-US" altLang="en-US"/>
            </a:fld>
            <a:endParaRPr lang="en-US" altLang="en-US"/>
          </a:p>
        </p:txBody>
      </p:sp>
      <p:sp>
        <p:nvSpPr>
          <p:cNvPr id="12291" name="Rectangle 2"/>
          <p:cNvSpPr>
            <a:spLocks noGrp="1" noRot="1" noChangeAspect="1" noChangeArrowheads="1" noTextEdit="1"/>
          </p:cNvSpPr>
          <p:nvPr>
            <p:ph type="sldImg"/>
          </p:nvPr>
        </p:nvSpPr>
        <p:spPr>
          <a:xfrm>
            <a:off x="992188" y="768350"/>
            <a:ext cx="5114925" cy="3836988"/>
          </a:xfrm>
        </p:spPr>
      </p:sp>
      <p:sp>
        <p:nvSpPr>
          <p:cNvPr id="12292" name="Rectangle 3"/>
          <p:cNvSpPr>
            <a:spLocks noGrp="1" noChangeArrowheads="1"/>
          </p:cNvSpPr>
          <p:nvPr>
            <p:ph type="body" idx="1"/>
          </p:nvPr>
        </p:nvSpPr>
        <p:spPr>
          <a:noFill/>
        </p:spPr>
        <p:txBody>
          <a:bodyPr/>
          <a:lstStyle/>
          <a:p>
            <a:pPr marL="0" marR="0" indent="0" algn="l" defTabSz="914400" rtl="0" eaLnBrk="1" fontAlgn="base" latinLnBrk="0" hangingPunct="1">
              <a:spcBef>
                <a:spcPct val="30000"/>
              </a:spcBef>
              <a:spcAft>
                <a:spcPct val="0"/>
              </a:spcAft>
              <a:buClrTx/>
              <a:buSzTx/>
              <a:buFontTx/>
              <a:buNone/>
              <a:defRPr/>
            </a:pPr>
            <a:r>
              <a:rPr lang="en-AU" dirty="0"/>
              <a:t>In the ideal case, the result of applying an edge detector to an image may lead to a set of connected curves that indicate the boundaries of objects, the boundaries of surface markings as well as curves that correspond to discontinuities in surface orientation. </a:t>
            </a:r>
            <a:endParaRPr lang="en-AU" dirty="0"/>
          </a:p>
          <a:p>
            <a:pPr marL="0" marR="0" indent="0" algn="l" defTabSz="914400" rtl="0" eaLnBrk="1" fontAlgn="base" latinLnBrk="0" hangingPunct="1">
              <a:spcBef>
                <a:spcPct val="30000"/>
              </a:spcBef>
              <a:spcAft>
                <a:spcPct val="0"/>
              </a:spcAft>
              <a:buClrTx/>
              <a:buSzTx/>
              <a:buFontTx/>
              <a:buNone/>
              <a:defRPr/>
            </a:pPr>
            <a:endParaRPr lang="en-AU" dirty="0"/>
          </a:p>
          <a:p>
            <a:pPr marL="0" marR="0" indent="0" algn="l" defTabSz="914400" rtl="0" eaLnBrk="1" fontAlgn="base" latinLnBrk="0" hangingPunct="1">
              <a:spcBef>
                <a:spcPct val="30000"/>
              </a:spcBef>
              <a:spcAft>
                <a:spcPct val="0"/>
              </a:spcAft>
              <a:buClrTx/>
              <a:buSzTx/>
              <a:buFontTx/>
              <a:buNone/>
              <a:defRPr/>
            </a:pPr>
            <a:r>
              <a:rPr lang="en-AU" dirty="0"/>
              <a:t>Thus, applying an edge detection algorithm to an image may significantly reduce the amount of data to be processed and may therefore filter out information that may be regarded as less relevant, while preserving the important structural properties of an image. If the edge detection step is successful, the subsequent task of interpreting the information contents in the original image may therefore be substantially simplified. </a:t>
            </a:r>
            <a:endParaRPr lang="en-AU" dirty="0"/>
          </a:p>
          <a:p>
            <a:pPr marL="0" marR="0" indent="0" algn="l" defTabSz="914400" rtl="0" eaLnBrk="1" fontAlgn="base" latinLnBrk="0" hangingPunct="1">
              <a:spcBef>
                <a:spcPct val="30000"/>
              </a:spcBef>
              <a:spcAft>
                <a:spcPct val="0"/>
              </a:spcAft>
              <a:buClrTx/>
              <a:buSzTx/>
              <a:buFontTx/>
              <a:buNone/>
              <a:defRPr/>
            </a:pPr>
            <a:endParaRPr lang="en-AU" dirty="0"/>
          </a:p>
          <a:p>
            <a:pPr marL="0" marR="0" indent="0" algn="l" defTabSz="914400" rtl="0" eaLnBrk="1" fontAlgn="base" latinLnBrk="0" hangingPunct="1">
              <a:spcBef>
                <a:spcPct val="30000"/>
              </a:spcBef>
              <a:spcAft>
                <a:spcPct val="0"/>
              </a:spcAft>
              <a:buClrTx/>
              <a:buSzTx/>
              <a:buFontTx/>
              <a:buNone/>
              <a:defRPr/>
            </a:pPr>
            <a:r>
              <a:rPr lang="en-AU" dirty="0"/>
              <a:t>However, it is not always possible to obtain such ideal edges from real life images of moderate complexity.</a:t>
            </a:r>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36732D-90BF-44AD-8FEF-EF37B537C5FC}" type="slidenum">
              <a:rPr lang="en-US" altLang="en-US"/>
            </a:fld>
            <a:endParaRPr lang="en-US" altLang="en-US"/>
          </a:p>
        </p:txBody>
      </p:sp>
      <p:sp>
        <p:nvSpPr>
          <p:cNvPr id="14339" name="Rectangle 2"/>
          <p:cNvSpPr>
            <a:spLocks noGrp="1" noRot="1" noChangeAspect="1" noChangeArrowheads="1" noTextEdit="1"/>
          </p:cNvSpPr>
          <p:nvPr>
            <p:ph type="sldImg"/>
          </p:nvPr>
        </p:nvSpPr>
        <p:spPr>
          <a:xfrm>
            <a:off x="992188" y="768350"/>
            <a:ext cx="5114925" cy="3836988"/>
          </a:xfrm>
        </p:spPr>
      </p:sp>
      <p:sp>
        <p:nvSpPr>
          <p:cNvPr id="1434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Then the key problem is what is an edge or the definition</a:t>
            </a:r>
            <a:r>
              <a:rPr lang="en-AU" baseline="0" dirty="0"/>
              <a:t> of edge: A rapid change in the brightness or other property</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which the </a:t>
            </a:r>
            <a:r>
              <a:rPr lang="en-AU" dirty="0">
                <a:hlinkClick r:id="rId3" tooltip="Luminous intensity"/>
              </a:rPr>
              <a:t>image brightness</a:t>
            </a:r>
            <a:r>
              <a:rPr lang="en-AU" dirty="0"/>
              <a:t> changes sharply or, more formally, has discontinuities</a:t>
            </a:r>
            <a:endParaRPr lang="en-AU" dirty="0"/>
          </a:p>
          <a:p>
            <a:endParaRPr lang="en-AU" dirty="0"/>
          </a:p>
          <a:p>
            <a:r>
              <a:rPr lang="en-AU" dirty="0"/>
              <a:t>Where does edge come from?</a:t>
            </a:r>
            <a:r>
              <a:rPr lang="en-AU" baseline="0" dirty="0"/>
              <a:t> There are different causes for edge: 1) depth discontinuity, where the depth of the scene changes a lot 2) Surface normal discontinuity 3) </a:t>
            </a:r>
            <a:r>
              <a:rPr lang="en-AU" baseline="0" dirty="0" err="1"/>
              <a:t>color</a:t>
            </a:r>
            <a:r>
              <a:rPr lang="en-AU" baseline="0" dirty="0"/>
              <a:t> material 4) illumination discontinuity.    So there are many reasons to generate the same response: the edge, it is not easy to distinguish them. For example, in image segmentation, we may more concern about the depth discontinuity to achieve good segmentation</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AU" dirty="0"/>
              <a:t>Generally, although</a:t>
            </a:r>
            <a:r>
              <a:rPr lang="en-AU" baseline="0" dirty="0"/>
              <a:t> other cues can be used in edge detection, edge is mainly defined upon the change of image intensity. In a zoomed-in window of image patch, let’s show the image response along a horizontal line, we can observe that there are two sudden changes in intensity, if we evaluate the first derivative , two peaks corresponds to the </a:t>
            </a:r>
            <a:endParaRPr lang="en-AU" dirty="0"/>
          </a:p>
        </p:txBody>
      </p:sp>
      <p:sp>
        <p:nvSpPr>
          <p:cNvPr id="4" name="Slide Number Placeholder 3"/>
          <p:cNvSpPr>
            <a:spLocks noGrp="1"/>
          </p:cNvSpPr>
          <p:nvPr>
            <p:ph type="sldNum" sz="quarter" idx="10"/>
          </p:nvPr>
        </p:nvSpPr>
        <p:spPr/>
        <p:txBody>
          <a:bodyPr/>
          <a:lstStyle/>
          <a:p>
            <a:fld id="{E3679B4D-9689-4C42-9A8B-36D984A81F37}" type="slidenum">
              <a:rPr lang="en-AU" altLang="en-US" smtClean="0"/>
            </a:fld>
            <a:endParaRPr lang="en-AU"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Rectangle 4"/>
          <p:cNvSpPr>
            <a:spLocks noGrp="1" noChangeArrowheads="1"/>
          </p:cNvSpPr>
          <p:nvPr>
            <p:ph type="dt" sz="half" idx="10"/>
          </p:nvPr>
        </p:nvSpPr>
        <p:spPr/>
        <p:txBody>
          <a:bodyPr/>
          <a:lstStyle>
            <a:lvl1pPr>
              <a:defRPr/>
            </a:lvl1pPr>
          </a:lstStyle>
          <a:p>
            <a:pPr>
              <a:defRPr/>
            </a:pPr>
            <a:endParaRPr lang="en-AU" altLang="en-US"/>
          </a:p>
        </p:txBody>
      </p:sp>
      <p:sp>
        <p:nvSpPr>
          <p:cNvPr id="5" name="Rectangle 5"/>
          <p:cNvSpPr>
            <a:spLocks noGrp="1" noChangeArrowheads="1"/>
          </p:cNvSpPr>
          <p:nvPr>
            <p:ph type="ftr" sz="quarter" idx="11"/>
          </p:nvPr>
        </p:nvSpPr>
        <p:spPr/>
        <p:txBody>
          <a:bodyPr/>
          <a:lstStyle>
            <a:lvl1pPr>
              <a:defRPr/>
            </a:lvl1pPr>
          </a:lstStyle>
          <a:p>
            <a:pPr>
              <a:defRPr/>
            </a:pPr>
            <a:endParaRPr lang="en-AU" altLang="en-US"/>
          </a:p>
        </p:txBody>
      </p:sp>
      <p:sp>
        <p:nvSpPr>
          <p:cNvPr id="6" name="Rectangle 6"/>
          <p:cNvSpPr>
            <a:spLocks noGrp="1" noChangeArrowheads="1"/>
          </p:cNvSpPr>
          <p:nvPr>
            <p:ph type="sldNum" sz="quarter" idx="12"/>
          </p:nvPr>
        </p:nvSpPr>
        <p:spPr/>
        <p:txBody>
          <a:bodyPr/>
          <a:lstStyle>
            <a:lvl1pPr>
              <a:defRPr/>
            </a:lvl1pPr>
          </a:lstStyle>
          <a:p>
            <a:fld id="{0E2DF82D-3920-4AA6-954D-6C22E8289E09}" type="slidenum">
              <a:rPr lang="en-AU" altLang="en-US"/>
            </a:fld>
            <a:endParaRPr lang="en-AU"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Rectangle 4"/>
          <p:cNvSpPr>
            <a:spLocks noGrp="1" noChangeArrowheads="1"/>
          </p:cNvSpPr>
          <p:nvPr>
            <p:ph type="dt" sz="half" idx="10"/>
          </p:nvPr>
        </p:nvSpPr>
        <p:spPr/>
        <p:txBody>
          <a:bodyPr/>
          <a:lstStyle>
            <a:lvl1pPr>
              <a:defRPr/>
            </a:lvl1pPr>
          </a:lstStyle>
          <a:p>
            <a:pPr>
              <a:defRPr/>
            </a:pPr>
            <a:endParaRPr lang="en-AU" altLang="en-US"/>
          </a:p>
        </p:txBody>
      </p:sp>
      <p:sp>
        <p:nvSpPr>
          <p:cNvPr id="5" name="Rectangle 5"/>
          <p:cNvSpPr>
            <a:spLocks noGrp="1" noChangeArrowheads="1"/>
          </p:cNvSpPr>
          <p:nvPr>
            <p:ph type="ftr" sz="quarter" idx="11"/>
          </p:nvPr>
        </p:nvSpPr>
        <p:spPr/>
        <p:txBody>
          <a:bodyPr/>
          <a:lstStyle>
            <a:lvl1pPr>
              <a:defRPr/>
            </a:lvl1pPr>
          </a:lstStyle>
          <a:p>
            <a:pPr>
              <a:defRPr/>
            </a:pPr>
            <a:endParaRPr lang="en-AU" altLang="en-US"/>
          </a:p>
        </p:txBody>
      </p:sp>
      <p:sp>
        <p:nvSpPr>
          <p:cNvPr id="6" name="Rectangle 6"/>
          <p:cNvSpPr>
            <a:spLocks noGrp="1" noChangeArrowheads="1"/>
          </p:cNvSpPr>
          <p:nvPr>
            <p:ph type="sldNum" sz="quarter" idx="12"/>
          </p:nvPr>
        </p:nvSpPr>
        <p:spPr/>
        <p:txBody>
          <a:bodyPr/>
          <a:lstStyle>
            <a:lvl1pPr>
              <a:defRPr/>
            </a:lvl1pPr>
          </a:lstStyle>
          <a:p>
            <a:fld id="{3212B925-3352-453B-8FC8-83A02BCBAEB8}" type="slidenum">
              <a:rPr lang="en-AU" altLang="en-US"/>
            </a:fld>
            <a:endParaRPr lang="en-AU"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Rectangle 4"/>
          <p:cNvSpPr>
            <a:spLocks noGrp="1" noChangeArrowheads="1"/>
          </p:cNvSpPr>
          <p:nvPr>
            <p:ph type="dt" sz="half" idx="10"/>
          </p:nvPr>
        </p:nvSpPr>
        <p:spPr/>
        <p:txBody>
          <a:bodyPr/>
          <a:lstStyle>
            <a:lvl1pPr>
              <a:defRPr/>
            </a:lvl1pPr>
          </a:lstStyle>
          <a:p>
            <a:pPr>
              <a:defRPr/>
            </a:pPr>
            <a:endParaRPr lang="en-AU" altLang="en-US"/>
          </a:p>
        </p:txBody>
      </p:sp>
      <p:sp>
        <p:nvSpPr>
          <p:cNvPr id="5" name="Rectangle 5"/>
          <p:cNvSpPr>
            <a:spLocks noGrp="1" noChangeArrowheads="1"/>
          </p:cNvSpPr>
          <p:nvPr>
            <p:ph type="ftr" sz="quarter" idx="11"/>
          </p:nvPr>
        </p:nvSpPr>
        <p:spPr/>
        <p:txBody>
          <a:bodyPr/>
          <a:lstStyle>
            <a:lvl1pPr>
              <a:defRPr/>
            </a:lvl1pPr>
          </a:lstStyle>
          <a:p>
            <a:pPr>
              <a:defRPr/>
            </a:pPr>
            <a:endParaRPr lang="en-AU" altLang="en-US"/>
          </a:p>
        </p:txBody>
      </p:sp>
      <p:sp>
        <p:nvSpPr>
          <p:cNvPr id="6" name="Rectangle 6"/>
          <p:cNvSpPr>
            <a:spLocks noGrp="1" noChangeArrowheads="1"/>
          </p:cNvSpPr>
          <p:nvPr>
            <p:ph type="sldNum" sz="quarter" idx="12"/>
          </p:nvPr>
        </p:nvSpPr>
        <p:spPr/>
        <p:txBody>
          <a:bodyPr/>
          <a:lstStyle>
            <a:lvl1pPr>
              <a:defRPr/>
            </a:lvl1pPr>
          </a:lstStyle>
          <a:p>
            <a:fld id="{0C7E58B7-7C74-40DF-ADF6-51DEFAD18AD8}" type="slidenum">
              <a:rPr lang="en-AU" altLang="en-US"/>
            </a:fld>
            <a:endParaRPr lang="en-AU"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620000" cy="1143000"/>
          </a:xfrm>
        </p:spPr>
        <p:txBody>
          <a:bodyPr/>
          <a:lstStyle/>
          <a:p>
            <a:r>
              <a:rPr lang="en-US"/>
              <a:t>Click to edit Master title style</a:t>
            </a:r>
            <a:endParaRPr lang="en-AU"/>
          </a:p>
        </p:txBody>
      </p:sp>
      <p:sp>
        <p:nvSpPr>
          <p:cNvPr id="3" name="Content Placeholder 2"/>
          <p:cNvSpPr>
            <a:spLocks noGrp="1"/>
          </p:cNvSpPr>
          <p:nvPr>
            <p:ph sz="half" idx="1"/>
          </p:nvPr>
        </p:nvSpPr>
        <p:spPr>
          <a:xfrm>
            <a:off x="533400" y="1524000"/>
            <a:ext cx="3619500" cy="4800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Text Placeholder 3"/>
          <p:cNvSpPr>
            <a:spLocks noGrp="1"/>
          </p:cNvSpPr>
          <p:nvPr>
            <p:ph type="body" sz="half" idx="2"/>
          </p:nvPr>
        </p:nvSpPr>
        <p:spPr>
          <a:xfrm>
            <a:off x="4305300" y="1524000"/>
            <a:ext cx="3619500" cy="4800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Date Placeholder 4"/>
          <p:cNvSpPr>
            <a:spLocks noGrp="1"/>
          </p:cNvSpPr>
          <p:nvPr>
            <p:ph type="dt" sz="half" idx="10"/>
          </p:nvPr>
        </p:nvSpPr>
        <p:spPr>
          <a:xfrm>
            <a:off x="533400" y="6400800"/>
            <a:ext cx="1905000" cy="457200"/>
          </a:xfrm>
        </p:spPr>
        <p:txBody>
          <a:bodyPr/>
          <a:lstStyle>
            <a:lvl1pPr>
              <a:defRPr smtClean="0"/>
            </a:lvl1pPr>
          </a:lstStyle>
          <a:p>
            <a:pPr>
              <a:defRPr/>
            </a:pPr>
            <a:endParaRPr lang="en-US" altLang="en-US"/>
          </a:p>
        </p:txBody>
      </p:sp>
      <p:sp>
        <p:nvSpPr>
          <p:cNvPr id="6" name="Footer Placeholder 5"/>
          <p:cNvSpPr>
            <a:spLocks noGrp="1"/>
          </p:cNvSpPr>
          <p:nvPr>
            <p:ph type="ftr" sz="quarter" idx="11"/>
          </p:nvPr>
        </p:nvSpPr>
        <p:spPr>
          <a:xfrm>
            <a:off x="3429000" y="6400800"/>
            <a:ext cx="2895600" cy="457200"/>
          </a:xfrm>
        </p:spPr>
        <p:txBody>
          <a:bodyPr/>
          <a:lstStyle>
            <a:lvl1pPr>
              <a:defRPr smtClean="0"/>
            </a:lvl1pPr>
          </a:lstStyle>
          <a:p>
            <a:pPr>
              <a:defRPr/>
            </a:pPr>
            <a:endParaRPr lang="en-US" altLang="en-US"/>
          </a:p>
        </p:txBody>
      </p:sp>
      <p:sp>
        <p:nvSpPr>
          <p:cNvPr id="7" name="Slide Number Placeholder 6"/>
          <p:cNvSpPr>
            <a:spLocks noGrp="1"/>
          </p:cNvSpPr>
          <p:nvPr>
            <p:ph type="sldNum" sz="quarter" idx="12"/>
          </p:nvPr>
        </p:nvSpPr>
        <p:spPr>
          <a:xfrm>
            <a:off x="7162800" y="6400800"/>
            <a:ext cx="1905000" cy="457200"/>
          </a:xfrm>
        </p:spPr>
        <p:txBody>
          <a:bodyPr/>
          <a:lstStyle>
            <a:lvl1pPr>
              <a:defRPr/>
            </a:lvl1pPr>
          </a:lstStyle>
          <a:p>
            <a:fld id="{EA131636-DEDF-4F06-81E4-2FEAD09AF9D9}"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76200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3" name="Date Placeholder 2"/>
          <p:cNvSpPr>
            <a:spLocks noGrp="1"/>
          </p:cNvSpPr>
          <p:nvPr>
            <p:ph type="dt" sz="half" idx="10"/>
          </p:nvPr>
        </p:nvSpPr>
        <p:spPr>
          <a:xfrm>
            <a:off x="533400" y="6400800"/>
            <a:ext cx="1905000" cy="457200"/>
          </a:xfrm>
        </p:spPr>
        <p:txBody>
          <a:bodyPr/>
          <a:lstStyle>
            <a:lvl1pPr>
              <a:defRPr smtClean="0"/>
            </a:lvl1pPr>
          </a:lstStyle>
          <a:p>
            <a:pPr>
              <a:defRPr/>
            </a:pPr>
            <a:endParaRPr lang="en-US" altLang="en-US"/>
          </a:p>
        </p:txBody>
      </p:sp>
      <p:sp>
        <p:nvSpPr>
          <p:cNvPr id="4" name="Footer Placeholder 3"/>
          <p:cNvSpPr>
            <a:spLocks noGrp="1"/>
          </p:cNvSpPr>
          <p:nvPr>
            <p:ph type="ftr" sz="quarter" idx="11"/>
          </p:nvPr>
        </p:nvSpPr>
        <p:spPr>
          <a:xfrm>
            <a:off x="3429000" y="6400800"/>
            <a:ext cx="2895600" cy="457200"/>
          </a:xfrm>
        </p:spPr>
        <p:txBody>
          <a:bodyPr/>
          <a:lstStyle>
            <a:lvl1pPr>
              <a:defRPr smtClean="0"/>
            </a:lvl1pPr>
          </a:lstStyle>
          <a:p>
            <a:pPr>
              <a:defRPr/>
            </a:pPr>
            <a:endParaRPr lang="en-US" altLang="en-US"/>
          </a:p>
        </p:txBody>
      </p:sp>
      <p:sp>
        <p:nvSpPr>
          <p:cNvPr id="5" name="Slide Number Placeholder 4"/>
          <p:cNvSpPr>
            <a:spLocks noGrp="1"/>
          </p:cNvSpPr>
          <p:nvPr>
            <p:ph type="sldNum" sz="quarter" idx="12"/>
          </p:nvPr>
        </p:nvSpPr>
        <p:spPr>
          <a:xfrm>
            <a:off x="7162800" y="6400800"/>
            <a:ext cx="1905000" cy="457200"/>
          </a:xfrm>
        </p:spPr>
        <p:txBody>
          <a:bodyPr/>
          <a:lstStyle>
            <a:lvl1pPr>
              <a:defRPr/>
            </a:lvl1pPr>
          </a:lstStyle>
          <a:p>
            <a:fld id="{ABFDDD6A-3A33-40D8-872E-4916D508E580}"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Rectangle 4"/>
          <p:cNvSpPr>
            <a:spLocks noGrp="1" noChangeArrowheads="1"/>
          </p:cNvSpPr>
          <p:nvPr>
            <p:ph type="dt" sz="half" idx="10"/>
          </p:nvPr>
        </p:nvSpPr>
        <p:spPr/>
        <p:txBody>
          <a:bodyPr/>
          <a:lstStyle>
            <a:lvl1pPr>
              <a:defRPr/>
            </a:lvl1pPr>
          </a:lstStyle>
          <a:p>
            <a:pPr>
              <a:defRPr/>
            </a:pPr>
            <a:endParaRPr lang="en-AU" altLang="en-US"/>
          </a:p>
        </p:txBody>
      </p:sp>
      <p:sp>
        <p:nvSpPr>
          <p:cNvPr id="5" name="Rectangle 5"/>
          <p:cNvSpPr>
            <a:spLocks noGrp="1" noChangeArrowheads="1"/>
          </p:cNvSpPr>
          <p:nvPr>
            <p:ph type="ftr" sz="quarter" idx="11"/>
          </p:nvPr>
        </p:nvSpPr>
        <p:spPr/>
        <p:txBody>
          <a:bodyPr/>
          <a:lstStyle>
            <a:lvl1pPr>
              <a:defRPr/>
            </a:lvl1pPr>
          </a:lstStyle>
          <a:p>
            <a:pPr>
              <a:defRPr/>
            </a:pPr>
            <a:endParaRPr lang="en-AU" altLang="en-US"/>
          </a:p>
        </p:txBody>
      </p:sp>
      <p:sp>
        <p:nvSpPr>
          <p:cNvPr id="6" name="Rectangle 6"/>
          <p:cNvSpPr>
            <a:spLocks noGrp="1" noChangeArrowheads="1"/>
          </p:cNvSpPr>
          <p:nvPr>
            <p:ph type="sldNum" sz="quarter" idx="12"/>
          </p:nvPr>
        </p:nvSpPr>
        <p:spPr/>
        <p:txBody>
          <a:bodyPr/>
          <a:lstStyle>
            <a:lvl1pPr>
              <a:defRPr/>
            </a:lvl1pPr>
          </a:lstStyle>
          <a:p>
            <a:fld id="{D4456220-1798-4FF2-B9BA-C8BCA4C61138}" type="slidenum">
              <a:rPr lang="en-AU" altLang="en-US"/>
            </a:fld>
            <a:endParaRPr lang="en-AU"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ltLang="en-US"/>
          </a:p>
        </p:txBody>
      </p:sp>
      <p:sp>
        <p:nvSpPr>
          <p:cNvPr id="5" name="Rectangle 5"/>
          <p:cNvSpPr>
            <a:spLocks noGrp="1" noChangeArrowheads="1"/>
          </p:cNvSpPr>
          <p:nvPr>
            <p:ph type="ftr" sz="quarter" idx="11"/>
          </p:nvPr>
        </p:nvSpPr>
        <p:spPr/>
        <p:txBody>
          <a:bodyPr/>
          <a:lstStyle>
            <a:lvl1pPr>
              <a:defRPr/>
            </a:lvl1pPr>
          </a:lstStyle>
          <a:p>
            <a:pPr>
              <a:defRPr/>
            </a:pPr>
            <a:endParaRPr lang="en-AU" altLang="en-US"/>
          </a:p>
        </p:txBody>
      </p:sp>
      <p:sp>
        <p:nvSpPr>
          <p:cNvPr id="6" name="Rectangle 6"/>
          <p:cNvSpPr>
            <a:spLocks noGrp="1" noChangeArrowheads="1"/>
          </p:cNvSpPr>
          <p:nvPr>
            <p:ph type="sldNum" sz="quarter" idx="12"/>
          </p:nvPr>
        </p:nvSpPr>
        <p:spPr/>
        <p:txBody>
          <a:bodyPr/>
          <a:lstStyle>
            <a:lvl1pPr>
              <a:defRPr/>
            </a:lvl1pPr>
          </a:lstStyle>
          <a:p>
            <a:fld id="{D9D4DCB0-F1E9-4683-B037-6BF950980B36}" type="slidenum">
              <a:rPr lang="en-AU" altLang="en-US"/>
            </a:fld>
            <a:endParaRPr lang="en-AU"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Rectangle 4"/>
          <p:cNvSpPr>
            <a:spLocks noGrp="1" noChangeArrowheads="1"/>
          </p:cNvSpPr>
          <p:nvPr>
            <p:ph type="dt" sz="half" idx="10"/>
          </p:nvPr>
        </p:nvSpPr>
        <p:spPr/>
        <p:txBody>
          <a:bodyPr/>
          <a:lstStyle>
            <a:lvl1pPr>
              <a:defRPr/>
            </a:lvl1pPr>
          </a:lstStyle>
          <a:p>
            <a:pPr>
              <a:defRPr/>
            </a:pPr>
            <a:endParaRPr lang="en-AU" altLang="en-US"/>
          </a:p>
        </p:txBody>
      </p:sp>
      <p:sp>
        <p:nvSpPr>
          <p:cNvPr id="6" name="Rectangle 5"/>
          <p:cNvSpPr>
            <a:spLocks noGrp="1" noChangeArrowheads="1"/>
          </p:cNvSpPr>
          <p:nvPr>
            <p:ph type="ftr" sz="quarter" idx="11"/>
          </p:nvPr>
        </p:nvSpPr>
        <p:spPr/>
        <p:txBody>
          <a:bodyPr/>
          <a:lstStyle>
            <a:lvl1pPr>
              <a:defRPr/>
            </a:lvl1pPr>
          </a:lstStyle>
          <a:p>
            <a:pPr>
              <a:defRPr/>
            </a:pPr>
            <a:endParaRPr lang="en-AU" altLang="en-US"/>
          </a:p>
        </p:txBody>
      </p:sp>
      <p:sp>
        <p:nvSpPr>
          <p:cNvPr id="7" name="Rectangle 6"/>
          <p:cNvSpPr>
            <a:spLocks noGrp="1" noChangeArrowheads="1"/>
          </p:cNvSpPr>
          <p:nvPr>
            <p:ph type="sldNum" sz="quarter" idx="12"/>
          </p:nvPr>
        </p:nvSpPr>
        <p:spPr/>
        <p:txBody>
          <a:bodyPr/>
          <a:lstStyle>
            <a:lvl1pPr>
              <a:defRPr/>
            </a:lvl1pPr>
          </a:lstStyle>
          <a:p>
            <a:fld id="{3FC6802D-3E41-4A9E-943E-7A8D28812856}" type="slidenum">
              <a:rPr lang="en-AU" altLang="en-US"/>
            </a:fld>
            <a:endParaRPr lang="en-AU"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7" name="Rectangle 4"/>
          <p:cNvSpPr>
            <a:spLocks noGrp="1" noChangeArrowheads="1"/>
          </p:cNvSpPr>
          <p:nvPr>
            <p:ph type="dt" sz="half" idx="10"/>
          </p:nvPr>
        </p:nvSpPr>
        <p:spPr/>
        <p:txBody>
          <a:bodyPr/>
          <a:lstStyle>
            <a:lvl1pPr>
              <a:defRPr/>
            </a:lvl1pPr>
          </a:lstStyle>
          <a:p>
            <a:pPr>
              <a:defRPr/>
            </a:pPr>
            <a:endParaRPr lang="en-AU" altLang="en-US"/>
          </a:p>
        </p:txBody>
      </p:sp>
      <p:sp>
        <p:nvSpPr>
          <p:cNvPr id="8" name="Rectangle 5"/>
          <p:cNvSpPr>
            <a:spLocks noGrp="1" noChangeArrowheads="1"/>
          </p:cNvSpPr>
          <p:nvPr>
            <p:ph type="ftr" sz="quarter" idx="11"/>
          </p:nvPr>
        </p:nvSpPr>
        <p:spPr/>
        <p:txBody>
          <a:bodyPr/>
          <a:lstStyle>
            <a:lvl1pPr>
              <a:defRPr/>
            </a:lvl1pPr>
          </a:lstStyle>
          <a:p>
            <a:pPr>
              <a:defRPr/>
            </a:pPr>
            <a:endParaRPr lang="en-AU" altLang="en-US"/>
          </a:p>
        </p:txBody>
      </p:sp>
      <p:sp>
        <p:nvSpPr>
          <p:cNvPr id="9" name="Rectangle 6"/>
          <p:cNvSpPr>
            <a:spLocks noGrp="1" noChangeArrowheads="1"/>
          </p:cNvSpPr>
          <p:nvPr>
            <p:ph type="sldNum" sz="quarter" idx="12"/>
          </p:nvPr>
        </p:nvSpPr>
        <p:spPr/>
        <p:txBody>
          <a:bodyPr/>
          <a:lstStyle>
            <a:lvl1pPr>
              <a:defRPr/>
            </a:lvl1pPr>
          </a:lstStyle>
          <a:p>
            <a:fld id="{77ECC382-06B2-4F2E-870F-43A49769BBBD}" type="slidenum">
              <a:rPr lang="en-AU" altLang="en-US"/>
            </a:fld>
            <a:endParaRPr lang="en-AU"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p:txBody>
          <a:bodyPr/>
          <a:lstStyle>
            <a:lvl1pPr>
              <a:defRPr/>
            </a:lvl1pPr>
          </a:lstStyle>
          <a:p>
            <a:pPr>
              <a:defRPr/>
            </a:pPr>
            <a:endParaRPr lang="en-AU" altLang="en-US"/>
          </a:p>
        </p:txBody>
      </p:sp>
      <p:sp>
        <p:nvSpPr>
          <p:cNvPr id="4" name="Rectangle 5"/>
          <p:cNvSpPr>
            <a:spLocks noGrp="1" noChangeArrowheads="1"/>
          </p:cNvSpPr>
          <p:nvPr>
            <p:ph type="ftr" sz="quarter" idx="11"/>
          </p:nvPr>
        </p:nvSpPr>
        <p:spPr/>
        <p:txBody>
          <a:bodyPr/>
          <a:lstStyle>
            <a:lvl1pPr>
              <a:defRPr/>
            </a:lvl1pPr>
          </a:lstStyle>
          <a:p>
            <a:pPr>
              <a:defRPr/>
            </a:pPr>
            <a:endParaRPr lang="en-AU" altLang="en-US"/>
          </a:p>
        </p:txBody>
      </p:sp>
      <p:sp>
        <p:nvSpPr>
          <p:cNvPr id="5" name="Rectangle 6"/>
          <p:cNvSpPr>
            <a:spLocks noGrp="1" noChangeArrowheads="1"/>
          </p:cNvSpPr>
          <p:nvPr>
            <p:ph type="sldNum" sz="quarter" idx="12"/>
          </p:nvPr>
        </p:nvSpPr>
        <p:spPr/>
        <p:txBody>
          <a:bodyPr/>
          <a:lstStyle>
            <a:lvl1pPr>
              <a:defRPr/>
            </a:lvl1pPr>
          </a:lstStyle>
          <a:p>
            <a:fld id="{E351E97F-378C-4614-A068-2BA1ADCC4A0B}" type="slidenum">
              <a:rPr lang="en-AU" altLang="en-US"/>
            </a:fld>
            <a:endParaRPr lang="en-AU"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AU" altLang="en-US"/>
          </a:p>
        </p:txBody>
      </p:sp>
      <p:sp>
        <p:nvSpPr>
          <p:cNvPr id="3" name="Rectangle 5"/>
          <p:cNvSpPr>
            <a:spLocks noGrp="1" noChangeArrowheads="1"/>
          </p:cNvSpPr>
          <p:nvPr>
            <p:ph type="ftr" sz="quarter" idx="11"/>
          </p:nvPr>
        </p:nvSpPr>
        <p:spPr/>
        <p:txBody>
          <a:bodyPr/>
          <a:lstStyle>
            <a:lvl1pPr>
              <a:defRPr/>
            </a:lvl1pPr>
          </a:lstStyle>
          <a:p>
            <a:pPr>
              <a:defRPr/>
            </a:pPr>
            <a:endParaRPr lang="en-AU" altLang="en-US"/>
          </a:p>
        </p:txBody>
      </p:sp>
      <p:sp>
        <p:nvSpPr>
          <p:cNvPr id="4" name="Rectangle 6"/>
          <p:cNvSpPr>
            <a:spLocks noGrp="1" noChangeArrowheads="1"/>
          </p:cNvSpPr>
          <p:nvPr>
            <p:ph type="sldNum" sz="quarter" idx="12"/>
          </p:nvPr>
        </p:nvSpPr>
        <p:spPr/>
        <p:txBody>
          <a:bodyPr/>
          <a:lstStyle>
            <a:lvl1pPr>
              <a:defRPr/>
            </a:lvl1pPr>
          </a:lstStyle>
          <a:p>
            <a:fld id="{762A91CB-490E-4F4E-ACC1-750F91FE1070}" type="slidenum">
              <a:rPr lang="en-AU" altLang="en-US"/>
            </a:fld>
            <a:endParaRPr lang="en-AU"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ltLang="en-US"/>
          </a:p>
        </p:txBody>
      </p:sp>
      <p:sp>
        <p:nvSpPr>
          <p:cNvPr id="6" name="Rectangle 5"/>
          <p:cNvSpPr>
            <a:spLocks noGrp="1" noChangeArrowheads="1"/>
          </p:cNvSpPr>
          <p:nvPr>
            <p:ph type="ftr" sz="quarter" idx="11"/>
          </p:nvPr>
        </p:nvSpPr>
        <p:spPr/>
        <p:txBody>
          <a:bodyPr/>
          <a:lstStyle>
            <a:lvl1pPr>
              <a:defRPr/>
            </a:lvl1pPr>
          </a:lstStyle>
          <a:p>
            <a:pPr>
              <a:defRPr/>
            </a:pPr>
            <a:endParaRPr lang="en-AU" altLang="en-US"/>
          </a:p>
        </p:txBody>
      </p:sp>
      <p:sp>
        <p:nvSpPr>
          <p:cNvPr id="7" name="Rectangle 6"/>
          <p:cNvSpPr>
            <a:spLocks noGrp="1" noChangeArrowheads="1"/>
          </p:cNvSpPr>
          <p:nvPr>
            <p:ph type="sldNum" sz="quarter" idx="12"/>
          </p:nvPr>
        </p:nvSpPr>
        <p:spPr/>
        <p:txBody>
          <a:bodyPr/>
          <a:lstStyle>
            <a:lvl1pPr>
              <a:defRPr/>
            </a:lvl1pPr>
          </a:lstStyle>
          <a:p>
            <a:fld id="{64833B11-E715-4843-A654-9112A18A0268}" type="slidenum">
              <a:rPr lang="en-AU" altLang="en-US"/>
            </a:fld>
            <a:endParaRPr lang="en-AU"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ltLang="en-US"/>
          </a:p>
        </p:txBody>
      </p:sp>
      <p:sp>
        <p:nvSpPr>
          <p:cNvPr id="6" name="Rectangle 5"/>
          <p:cNvSpPr>
            <a:spLocks noGrp="1" noChangeArrowheads="1"/>
          </p:cNvSpPr>
          <p:nvPr>
            <p:ph type="ftr" sz="quarter" idx="11"/>
          </p:nvPr>
        </p:nvSpPr>
        <p:spPr/>
        <p:txBody>
          <a:bodyPr/>
          <a:lstStyle>
            <a:lvl1pPr>
              <a:defRPr/>
            </a:lvl1pPr>
          </a:lstStyle>
          <a:p>
            <a:pPr>
              <a:defRPr/>
            </a:pPr>
            <a:endParaRPr lang="en-AU" altLang="en-US"/>
          </a:p>
        </p:txBody>
      </p:sp>
      <p:sp>
        <p:nvSpPr>
          <p:cNvPr id="7" name="Rectangle 6"/>
          <p:cNvSpPr>
            <a:spLocks noGrp="1" noChangeArrowheads="1"/>
          </p:cNvSpPr>
          <p:nvPr>
            <p:ph type="sldNum" sz="quarter" idx="12"/>
          </p:nvPr>
        </p:nvSpPr>
        <p:spPr/>
        <p:txBody>
          <a:bodyPr/>
          <a:lstStyle>
            <a:lvl1pPr>
              <a:defRPr/>
            </a:lvl1pPr>
          </a:lstStyle>
          <a:p>
            <a:fld id="{43C06038-2A10-4CC7-8A86-D9A67C747DA6}" type="slidenum">
              <a:rPr lang="en-AU" altLang="en-US"/>
            </a:fld>
            <a:endParaRPr lang="en-AU"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AU" altLang="en-US"/>
              <a:t>单击此处编辑母版标题样式</a:t>
            </a:r>
            <a:endParaRPr lang="en-AU"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AU" altLang="en-US"/>
              <a:t>单击此处编辑母版文本样式</a:t>
            </a:r>
            <a:endParaRPr lang="en-AU" altLang="en-US"/>
          </a:p>
          <a:p>
            <a:pPr lvl="1"/>
            <a:r>
              <a:rPr lang="en-AU" altLang="en-US"/>
              <a:t>第二级</a:t>
            </a:r>
            <a:endParaRPr lang="en-AU" altLang="en-US"/>
          </a:p>
          <a:p>
            <a:pPr lvl="2"/>
            <a:r>
              <a:rPr lang="en-AU" altLang="en-US"/>
              <a:t>第三级</a:t>
            </a:r>
            <a:endParaRPr lang="en-AU" altLang="en-US"/>
          </a:p>
          <a:p>
            <a:pPr lvl="3"/>
            <a:r>
              <a:rPr lang="en-AU" altLang="en-US"/>
              <a:t>第四级</a:t>
            </a:r>
            <a:endParaRPr lang="en-AU" altLang="en-US"/>
          </a:p>
          <a:p>
            <a:pPr lvl="4"/>
            <a:r>
              <a:rPr lang="en-AU" altLang="en-US"/>
              <a:t>第五级</a:t>
            </a:r>
            <a:endParaRPr lang="en-AU"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smtClean="0">
                <a:latin typeface="Arial" panose="020B0604020202020204" pitchFamily="34" charset="0"/>
                <a:cs typeface="Arial" panose="020B0604020202020204" pitchFamily="34" charset="0"/>
              </a:defRPr>
            </a:lvl1pPr>
          </a:lstStyle>
          <a:p>
            <a:pPr>
              <a:defRPr/>
            </a:pPr>
            <a:endParaRPr lang="en-AU"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smtClean="0">
                <a:latin typeface="Arial" panose="020B0604020202020204" pitchFamily="34" charset="0"/>
                <a:cs typeface="Arial" panose="020B0604020202020204" pitchFamily="34" charset="0"/>
              </a:defRPr>
            </a:lvl1pPr>
          </a:lstStyle>
          <a:p>
            <a:pPr>
              <a:defRPr/>
            </a:pPr>
            <a:endParaRPr lang="en-AU"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fld id="{C132006F-9BA4-41D1-A46F-223C8EACD73C}" type="slidenum">
              <a:rPr lang="en-AU" altLang="en-US"/>
            </a:fld>
            <a:endParaRPr lang="en-A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image" Target="../media/image12.png"/><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9.png"/><Relationship Id="rId7" Type="http://schemas.openxmlformats.org/officeDocument/2006/relationships/tags" Target="../tags/tag6.xml"/><Relationship Id="rId6" Type="http://schemas.openxmlformats.org/officeDocument/2006/relationships/image" Target="../media/image18.png"/><Relationship Id="rId5" Type="http://schemas.openxmlformats.org/officeDocument/2006/relationships/tags" Target="../tags/tag5.xml"/><Relationship Id="rId4" Type="http://schemas.openxmlformats.org/officeDocument/2006/relationships/image" Target="../media/image17.png"/><Relationship Id="rId3" Type="http://schemas.openxmlformats.org/officeDocument/2006/relationships/tags" Target="../tags/tag4.xml"/><Relationship Id="rId2" Type="http://schemas.openxmlformats.org/officeDocument/2006/relationships/image" Target="../media/image16.png"/><Relationship Id="rId15" Type="http://schemas.openxmlformats.org/officeDocument/2006/relationships/slideLayout" Target="../slideLayouts/slideLayout2.xml"/><Relationship Id="rId14" Type="http://schemas.openxmlformats.org/officeDocument/2006/relationships/image" Target="../media/image22.png"/><Relationship Id="rId13" Type="http://schemas.openxmlformats.org/officeDocument/2006/relationships/tags" Target="../tags/tag9.xml"/><Relationship Id="rId12" Type="http://schemas.openxmlformats.org/officeDocument/2006/relationships/image" Target="../media/image21.png"/><Relationship Id="rId11" Type="http://schemas.openxmlformats.org/officeDocument/2006/relationships/tags" Target="../tags/tag8.xml"/><Relationship Id="rId10" Type="http://schemas.openxmlformats.org/officeDocument/2006/relationships/image" Target="../media/image20.png"/><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4.wmf"/></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image" Target="../media/image26.png"/><Relationship Id="rId3" Type="http://schemas.openxmlformats.org/officeDocument/2006/relationships/tags" Target="../tags/tag12.xml"/><Relationship Id="rId2" Type="http://schemas.openxmlformats.org/officeDocument/2006/relationships/image" Target="../media/image25.png"/><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14.xml"/><Relationship Id="rId2" Type="http://schemas.openxmlformats.org/officeDocument/2006/relationships/image" Target="../media/image25.png"/><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16.xml"/><Relationship Id="rId2" Type="http://schemas.openxmlformats.org/officeDocument/2006/relationships/image" Target="../media/image25.png"/><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18.xml"/><Relationship Id="rId2" Type="http://schemas.openxmlformats.org/officeDocument/2006/relationships/image" Target="../media/image25.png"/><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20.xml"/><Relationship Id="rId2" Type="http://schemas.openxmlformats.org/officeDocument/2006/relationships/image" Target="../media/image25.png"/><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5.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6.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7.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image" Target="../media/image43.wmf"/><Relationship Id="rId6" Type="http://schemas.openxmlformats.org/officeDocument/2006/relationships/image" Target="../media/image42.png"/><Relationship Id="rId5" Type="http://schemas.openxmlformats.org/officeDocument/2006/relationships/tags" Target="../tags/tag22.xml"/><Relationship Id="rId4" Type="http://schemas.openxmlformats.org/officeDocument/2006/relationships/image" Target="../media/image41.png"/><Relationship Id="rId3" Type="http://schemas.openxmlformats.org/officeDocument/2006/relationships/tags" Target="../tags/tag21.xml"/><Relationship Id="rId2" Type="http://schemas.openxmlformats.org/officeDocument/2006/relationships/image" Target="../media/image40.jpeg"/><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23.xml"/><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tags" Target="../tags/tag25.xml"/><Relationship Id="rId5" Type="http://schemas.openxmlformats.org/officeDocument/2006/relationships/image" Target="../media/image52.jpeg"/><Relationship Id="rId4" Type="http://schemas.openxmlformats.org/officeDocument/2006/relationships/image" Target="../media/image51.png"/><Relationship Id="rId3" Type="http://schemas.openxmlformats.org/officeDocument/2006/relationships/tags" Target="../tags/tag24.xml"/><Relationship Id="rId2" Type="http://schemas.openxmlformats.org/officeDocument/2006/relationships/image" Target="../media/image50.png"/><Relationship Id="rId10" Type="http://schemas.openxmlformats.org/officeDocument/2006/relationships/notesSlide" Target="../notesSlides/notesSlide26.xml"/><Relationship Id="rId1"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oleObject" Target="../embeddings/oleObject5.bin"/><Relationship Id="rId2" Type="http://schemas.openxmlformats.org/officeDocument/2006/relationships/image" Target="../media/image54.png"/><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oleObject" Target="../embeddings/oleObject7.bin"/><Relationship Id="rId2" Type="http://schemas.openxmlformats.org/officeDocument/2006/relationships/image" Target="../media/image56.png"/><Relationship Id="rId1"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65.jpeg"/><Relationship Id="rId1" Type="http://schemas.openxmlformats.org/officeDocument/2006/relationships/image" Target="../media/image6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cs.berkeley.edu/~jfc/" TargetMode="External"/><Relationship Id="rId2" Type="http://schemas.openxmlformats.org/officeDocument/2006/relationships/image" Target="../media/image67.png"/><Relationship Id="rId1" Type="http://schemas.openxmlformats.org/officeDocument/2006/relationships/image" Target="../media/image6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6.xml"/><Relationship Id="rId2" Type="http://schemas.openxmlformats.org/officeDocument/2006/relationships/image" Target="../media/image30.jpeg"/><Relationship Id="rId1" Type="http://schemas.openxmlformats.org/officeDocument/2006/relationships/image" Target="../media/image68.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84.jpeg"/><Relationship Id="rId1"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97.png"/><Relationship Id="rId7" Type="http://schemas.openxmlformats.org/officeDocument/2006/relationships/oleObject" Target="../embeddings/oleObject11.bin"/><Relationship Id="rId6" Type="http://schemas.openxmlformats.org/officeDocument/2006/relationships/image" Target="../media/image96.png"/><Relationship Id="rId5" Type="http://schemas.openxmlformats.org/officeDocument/2006/relationships/oleObject" Target="../embeddings/oleObject10.bin"/><Relationship Id="rId4" Type="http://schemas.openxmlformats.org/officeDocument/2006/relationships/image" Target="../media/image95.png"/><Relationship Id="rId3" Type="http://schemas.openxmlformats.org/officeDocument/2006/relationships/oleObject" Target="../embeddings/oleObject9.bin"/><Relationship Id="rId2" Type="http://schemas.openxmlformats.org/officeDocument/2006/relationships/image" Target="../media/image94.png"/><Relationship Id="rId19" Type="http://schemas.openxmlformats.org/officeDocument/2006/relationships/notesSlide" Target="../notesSlides/notesSlide35.xml"/><Relationship Id="rId18" Type="http://schemas.openxmlformats.org/officeDocument/2006/relationships/vmlDrawing" Target="../drawings/vmlDrawing6.vml"/><Relationship Id="rId17" Type="http://schemas.openxmlformats.org/officeDocument/2006/relationships/slideLayout" Target="../slideLayouts/slideLayout2.xml"/><Relationship Id="rId16" Type="http://schemas.openxmlformats.org/officeDocument/2006/relationships/image" Target="../media/image101.png"/><Relationship Id="rId15" Type="http://schemas.openxmlformats.org/officeDocument/2006/relationships/oleObject" Target="../embeddings/oleObject15.bin"/><Relationship Id="rId14" Type="http://schemas.openxmlformats.org/officeDocument/2006/relationships/image" Target="../media/image100.png"/><Relationship Id="rId13" Type="http://schemas.openxmlformats.org/officeDocument/2006/relationships/oleObject" Target="../embeddings/oleObject14.bin"/><Relationship Id="rId12" Type="http://schemas.openxmlformats.org/officeDocument/2006/relationships/image" Target="../media/image99.png"/><Relationship Id="rId11" Type="http://schemas.openxmlformats.org/officeDocument/2006/relationships/oleObject" Target="../embeddings/oleObject13.bin"/><Relationship Id="rId10" Type="http://schemas.openxmlformats.org/officeDocument/2006/relationships/image" Target="../media/image98.png"/><Relationship Id="rId1" Type="http://schemas.openxmlformats.org/officeDocument/2006/relationships/oleObject" Target="../embeddings/oleObject8.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105.png"/><Relationship Id="rId7" Type="http://schemas.openxmlformats.org/officeDocument/2006/relationships/oleObject" Target="../embeddings/oleObject19.bin"/><Relationship Id="rId6" Type="http://schemas.openxmlformats.org/officeDocument/2006/relationships/image" Target="../media/image104.png"/><Relationship Id="rId5" Type="http://schemas.openxmlformats.org/officeDocument/2006/relationships/oleObject" Target="../embeddings/oleObject18.bin"/><Relationship Id="rId4" Type="http://schemas.openxmlformats.org/officeDocument/2006/relationships/image" Target="../media/image103.png"/><Relationship Id="rId3" Type="http://schemas.openxmlformats.org/officeDocument/2006/relationships/oleObject" Target="../embeddings/oleObject17.bin"/><Relationship Id="rId2" Type="http://schemas.openxmlformats.org/officeDocument/2006/relationships/image" Target="../media/image102.png"/><Relationship Id="rId18" Type="http://schemas.openxmlformats.org/officeDocument/2006/relationships/vmlDrawing" Target="../drawings/vmlDrawing7.vml"/><Relationship Id="rId17" Type="http://schemas.openxmlformats.org/officeDocument/2006/relationships/slideLayout" Target="../slideLayouts/slideLayout2.xml"/><Relationship Id="rId16" Type="http://schemas.openxmlformats.org/officeDocument/2006/relationships/image" Target="../media/image109.png"/><Relationship Id="rId15" Type="http://schemas.openxmlformats.org/officeDocument/2006/relationships/oleObject" Target="../embeddings/oleObject23.bin"/><Relationship Id="rId14" Type="http://schemas.openxmlformats.org/officeDocument/2006/relationships/image" Target="../media/image108.png"/><Relationship Id="rId13" Type="http://schemas.openxmlformats.org/officeDocument/2006/relationships/oleObject" Target="../embeddings/oleObject22.bin"/><Relationship Id="rId12" Type="http://schemas.openxmlformats.org/officeDocument/2006/relationships/image" Target="../media/image107.png"/><Relationship Id="rId11" Type="http://schemas.openxmlformats.org/officeDocument/2006/relationships/oleObject" Target="../embeddings/oleObject21.bin"/><Relationship Id="rId10" Type="http://schemas.openxmlformats.org/officeDocument/2006/relationships/image" Target="../media/image106.png"/><Relationship Id="rId1" Type="http://schemas.openxmlformats.org/officeDocument/2006/relationships/oleObject" Target="../embeddings/oleObject16.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113.png"/><Relationship Id="rId7" Type="http://schemas.openxmlformats.org/officeDocument/2006/relationships/oleObject" Target="../embeddings/oleObject27.bin"/><Relationship Id="rId6" Type="http://schemas.openxmlformats.org/officeDocument/2006/relationships/image" Target="../media/image112.png"/><Relationship Id="rId5" Type="http://schemas.openxmlformats.org/officeDocument/2006/relationships/oleObject" Target="../embeddings/oleObject26.bin"/><Relationship Id="rId4" Type="http://schemas.openxmlformats.org/officeDocument/2006/relationships/image" Target="../media/image111.png"/><Relationship Id="rId3" Type="http://schemas.openxmlformats.org/officeDocument/2006/relationships/oleObject" Target="../embeddings/oleObject25.bin"/><Relationship Id="rId2" Type="http://schemas.openxmlformats.org/officeDocument/2006/relationships/image" Target="../media/image110.png"/><Relationship Id="rId18" Type="http://schemas.openxmlformats.org/officeDocument/2006/relationships/vmlDrawing" Target="../drawings/vmlDrawing8.vml"/><Relationship Id="rId17" Type="http://schemas.openxmlformats.org/officeDocument/2006/relationships/slideLayout" Target="../slideLayouts/slideLayout2.xml"/><Relationship Id="rId16" Type="http://schemas.openxmlformats.org/officeDocument/2006/relationships/image" Target="../media/image117.png"/><Relationship Id="rId15" Type="http://schemas.openxmlformats.org/officeDocument/2006/relationships/oleObject" Target="../embeddings/oleObject31.bin"/><Relationship Id="rId14" Type="http://schemas.openxmlformats.org/officeDocument/2006/relationships/image" Target="../media/image116.png"/><Relationship Id="rId13" Type="http://schemas.openxmlformats.org/officeDocument/2006/relationships/oleObject" Target="../embeddings/oleObject30.bin"/><Relationship Id="rId12" Type="http://schemas.openxmlformats.org/officeDocument/2006/relationships/image" Target="../media/image115.png"/><Relationship Id="rId11" Type="http://schemas.openxmlformats.org/officeDocument/2006/relationships/oleObject" Target="../embeddings/oleObject29.bin"/><Relationship Id="rId10" Type="http://schemas.openxmlformats.org/officeDocument/2006/relationships/image" Target="../media/image114.png"/><Relationship Id="rId1"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1754B1-27A7-476D-82F3-32C655F67367}" type="slidenum">
              <a:rPr lang="en-AU" altLang="en-US"/>
            </a:fld>
            <a:endParaRPr lang="en-AU" altLang="en-US"/>
          </a:p>
        </p:txBody>
      </p:sp>
      <p:sp>
        <p:nvSpPr>
          <p:cNvPr id="5123" name="Rectangle 2"/>
          <p:cNvSpPr>
            <a:spLocks noGrp="1" noChangeArrowheads="1"/>
          </p:cNvSpPr>
          <p:nvPr>
            <p:ph type="ctrTitle"/>
          </p:nvPr>
        </p:nvSpPr>
        <p:spPr>
          <a:xfrm>
            <a:off x="683260" y="1628775"/>
            <a:ext cx="7772400" cy="3592195"/>
          </a:xfrm>
        </p:spPr>
        <p:txBody>
          <a:bodyPr anchor="ctr"/>
          <a:lstStyle/>
          <a:p>
            <a:pPr eaLnBrk="1" hangingPunct="1"/>
            <a:r>
              <a:rPr lang="en-AU" altLang="en-US" sz="4000" dirty="0"/>
              <a:t>Feature Extraction</a:t>
            </a:r>
            <a:br>
              <a:rPr lang="en-AU" altLang="en-US" sz="4000" dirty="0"/>
            </a:br>
            <a:br>
              <a:rPr lang="en-AU" altLang="en-US" sz="4000" dirty="0"/>
            </a:br>
            <a:r>
              <a:rPr lang="en-US" altLang="en-AU" sz="4000" dirty="0"/>
              <a:t>Yuchao Dai</a:t>
            </a:r>
            <a:br>
              <a:rPr lang="en-US" altLang="en-AU" sz="4000" dirty="0"/>
            </a:br>
            <a:br>
              <a:rPr lang="en-US" altLang="en-AU" sz="4000" dirty="0"/>
            </a:br>
            <a:r>
              <a:rPr lang="en-US" altLang="en-AU" sz="4000" dirty="0"/>
              <a:t>2024-04-24</a:t>
            </a:r>
            <a:endParaRPr lang="en-US" altLang="en-AU"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6"/>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AE266C-D870-4A1E-BFD1-3940C3CFE853}" type="slidenum">
              <a:rPr lang="en-AU" altLang="en-US"/>
            </a:fld>
            <a:endParaRPr lang="en-AU" altLang="en-US"/>
          </a:p>
        </p:txBody>
      </p:sp>
      <p:sp>
        <p:nvSpPr>
          <p:cNvPr id="16387" name="Rectangle 2"/>
          <p:cNvSpPr>
            <a:spLocks noGrp="1" noChangeArrowheads="1"/>
          </p:cNvSpPr>
          <p:nvPr>
            <p:ph type="title"/>
          </p:nvPr>
        </p:nvSpPr>
        <p:spPr/>
        <p:txBody>
          <a:bodyPr/>
          <a:lstStyle/>
          <a:p>
            <a:pPr eaLnBrk="1" hangingPunct="1"/>
            <a:r>
              <a:rPr lang="en-US" altLang="en-US" sz="3600"/>
              <a:t>Cause of edges</a:t>
            </a:r>
            <a:endParaRPr lang="en-US" altLang="en-US" sz="3600"/>
          </a:p>
        </p:txBody>
      </p:sp>
      <p:sp>
        <p:nvSpPr>
          <p:cNvPr id="16388" name="Rectangle 3"/>
          <p:cNvSpPr>
            <a:spLocks noGrp="1" noChangeArrowheads="1"/>
          </p:cNvSpPr>
          <p:nvPr>
            <p:ph type="body" sz="half" idx="1"/>
          </p:nvPr>
        </p:nvSpPr>
        <p:spPr>
          <a:xfrm>
            <a:off x="228600" y="1752600"/>
            <a:ext cx="4038600" cy="4525963"/>
          </a:xfrm>
        </p:spPr>
        <p:txBody>
          <a:bodyPr/>
          <a:lstStyle/>
          <a:p>
            <a:pPr eaLnBrk="1" hangingPunct="1">
              <a:lnSpc>
                <a:spcPct val="90000"/>
              </a:lnSpc>
            </a:pPr>
            <a:r>
              <a:rPr lang="en-US" altLang="en-US" sz="2400" dirty="0"/>
              <a:t>Depth discontinuity</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Surface orientation discontinuity</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Reflectance discontinuity (i.e., change in surface material, color properties)</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Illumination discontinuity (e.g., shadow)</a:t>
            </a:r>
            <a:endParaRPr lang="en-US" altLang="en-US" sz="2400" dirty="0"/>
          </a:p>
        </p:txBody>
      </p:sp>
      <p:pic>
        <p:nvPicPr>
          <p:cNvPr id="1638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8600" y="2819400"/>
            <a:ext cx="5105400" cy="2386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type="none" w="lg"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869E12-73E8-4BDA-A890-B8E01871F5A6}" type="slidenum">
              <a:rPr lang="en-AU" altLang="en-US"/>
            </a:fld>
            <a:endParaRPr lang="en-AU" altLang="en-US"/>
          </a:p>
        </p:txBody>
      </p:sp>
      <p:sp>
        <p:nvSpPr>
          <p:cNvPr id="17411" name="Rectangle 2"/>
          <p:cNvSpPr>
            <a:spLocks noGrp="1" noChangeArrowheads="1"/>
          </p:cNvSpPr>
          <p:nvPr>
            <p:ph type="title"/>
          </p:nvPr>
        </p:nvSpPr>
        <p:spPr/>
        <p:txBody>
          <a:bodyPr/>
          <a:lstStyle/>
          <a:p>
            <a:pPr eaLnBrk="1" hangingPunct="1"/>
            <a:r>
              <a:rPr lang="en-AU" altLang="en-US" sz="3600"/>
              <a:t>Edge and derivative (or gradient)</a:t>
            </a:r>
            <a:endParaRPr lang="en-AU" altLang="en-US" sz="3600"/>
          </a:p>
        </p:txBody>
      </p:sp>
      <p:pic>
        <p:nvPicPr>
          <p:cNvPr id="1741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1676400"/>
            <a:ext cx="8070850" cy="438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59C2A6-6B7A-481F-A2B3-7988C9040A8C}" type="slidenum">
              <a:rPr lang="en-AU" altLang="en-US"/>
            </a:fld>
            <a:endParaRPr lang="en-AU" altLang="en-US"/>
          </a:p>
        </p:txBody>
      </p:sp>
      <p:sp>
        <p:nvSpPr>
          <p:cNvPr id="18435" name="Rectangle 2"/>
          <p:cNvSpPr>
            <a:spLocks noGrp="1" noChangeArrowheads="1"/>
          </p:cNvSpPr>
          <p:nvPr>
            <p:ph type="title"/>
          </p:nvPr>
        </p:nvSpPr>
        <p:spPr>
          <a:xfrm>
            <a:off x="685800" y="152400"/>
            <a:ext cx="7772400" cy="914400"/>
          </a:xfrm>
        </p:spPr>
        <p:txBody>
          <a:bodyPr/>
          <a:lstStyle/>
          <a:p>
            <a:pPr eaLnBrk="1" hangingPunct="1"/>
            <a:r>
              <a:rPr lang="en-US" altLang="en-US" sz="3600" dirty="0"/>
              <a:t>Image Gradient</a:t>
            </a:r>
            <a:endParaRPr lang="en-US" altLang="en-US" sz="3600" dirty="0"/>
          </a:p>
        </p:txBody>
      </p:sp>
      <p:sp>
        <p:nvSpPr>
          <p:cNvPr id="18436" name="Rectangle 3"/>
          <p:cNvSpPr>
            <a:spLocks noGrp="1" noChangeArrowheads="1"/>
          </p:cNvSpPr>
          <p:nvPr>
            <p:ph type="body" idx="1"/>
          </p:nvPr>
        </p:nvSpPr>
        <p:spPr>
          <a:xfrm>
            <a:off x="381000" y="1066800"/>
            <a:ext cx="8382000" cy="5029200"/>
          </a:xfrm>
        </p:spPr>
        <p:txBody>
          <a:bodyPr/>
          <a:lstStyle/>
          <a:p>
            <a:pPr eaLnBrk="1" hangingPunct="1"/>
            <a:r>
              <a:rPr lang="en-US" altLang="en-US" dirty="0"/>
              <a:t>Think of image intensities as a function </a:t>
            </a:r>
            <a:r>
              <a:rPr lang="en-US" altLang="en-US" b="1" dirty="0"/>
              <a:t>   	        </a:t>
            </a:r>
            <a:r>
              <a:rPr lang="en-US" altLang="en-US" dirty="0"/>
              <a:t>.    Gradient of image is a vector field as for a normal 2-D height function: </a:t>
            </a:r>
            <a:endParaRPr lang="en-US" altLang="en-US" dirty="0"/>
          </a:p>
          <a:p>
            <a:pPr eaLnBrk="1" hangingPunct="1"/>
            <a:endParaRPr lang="en-US" altLang="en-US" dirty="0"/>
          </a:p>
          <a:p>
            <a:pPr marL="0" indent="0" eaLnBrk="1" hangingPunct="1">
              <a:buNone/>
            </a:pPr>
            <a:endParaRPr lang="en-US" altLang="en-US" b="1" dirty="0">
              <a:cs typeface="Times New Roman" panose="02020603050405020304" pitchFamily="18" charset="0"/>
            </a:endParaRPr>
          </a:p>
          <a:p>
            <a:pPr eaLnBrk="1" hangingPunct="1"/>
            <a:r>
              <a:rPr lang="en-US" altLang="en-US" b="1" dirty="0">
                <a:cs typeface="Times New Roman" panose="02020603050405020304" pitchFamily="18" charset="0"/>
              </a:rPr>
              <a:t>Edge</a:t>
            </a:r>
            <a:r>
              <a:rPr lang="en-US" altLang="en-US" dirty="0">
                <a:cs typeface="Times New Roman" panose="02020603050405020304" pitchFamily="18" charset="0"/>
              </a:rPr>
              <a:t>: Place where gradient magnitude is high; orthogonal to gradient direction</a:t>
            </a:r>
            <a:endParaRPr lang="en-US" altLang="en-US" dirty="0">
              <a:cs typeface="Times New Roman" panose="02020603050405020304" pitchFamily="18" charset="0"/>
            </a:endParaRPr>
          </a:p>
        </p:txBody>
      </p:sp>
      <p:pic>
        <p:nvPicPr>
          <p:cNvPr id="18437" name="Picture 4"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552575"/>
            <a:ext cx="14700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5"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0688" y="2743200"/>
            <a:ext cx="54324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5017008"/>
            <a:ext cx="295592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00103A-0FA9-4908-B19D-C34566B716C8}" type="slidenum">
              <a:rPr lang="en-AU" altLang="en-US"/>
            </a:fld>
            <a:endParaRPr lang="en-AU" altLang="en-US"/>
          </a:p>
        </p:txBody>
      </p:sp>
      <p:pic>
        <p:nvPicPr>
          <p:cNvPr id="1945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533400"/>
            <a:ext cx="7848600" cy="579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442C39-5172-4D5E-81AB-32DB4F192953}" type="slidenum">
              <a:rPr lang="en-AU" altLang="en-US"/>
            </a:fld>
            <a:endParaRPr lang="en-AU" altLang="en-US"/>
          </a:p>
        </p:txBody>
      </p:sp>
      <p:pic>
        <p:nvPicPr>
          <p:cNvPr id="2048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685800"/>
            <a:ext cx="6978650" cy="499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710" name="Group 62"/>
          <p:cNvGrpSpPr/>
          <p:nvPr/>
        </p:nvGrpSpPr>
        <p:grpSpPr bwMode="auto">
          <a:xfrm>
            <a:off x="6096000" y="2819400"/>
            <a:ext cx="2590800" cy="990600"/>
            <a:chOff x="3840" y="1776"/>
            <a:chExt cx="1632" cy="624"/>
          </a:xfrm>
        </p:grpSpPr>
        <p:grpSp>
          <p:nvGrpSpPr>
            <p:cNvPr id="411707" name="Group 59"/>
            <p:cNvGrpSpPr/>
            <p:nvPr/>
          </p:nvGrpSpPr>
          <p:grpSpPr bwMode="auto">
            <a:xfrm>
              <a:off x="3840" y="1776"/>
              <a:ext cx="1632" cy="624"/>
              <a:chOff x="3840" y="1776"/>
              <a:chExt cx="1632" cy="624"/>
            </a:xfrm>
          </p:grpSpPr>
          <p:grpSp>
            <p:nvGrpSpPr>
              <p:cNvPr id="411706" name="Group 58"/>
              <p:cNvGrpSpPr/>
              <p:nvPr/>
            </p:nvGrpSpPr>
            <p:grpSpPr bwMode="auto">
              <a:xfrm>
                <a:off x="3840" y="1776"/>
                <a:ext cx="624" cy="624"/>
                <a:chOff x="3840" y="1776"/>
                <a:chExt cx="624" cy="624"/>
              </a:xfrm>
            </p:grpSpPr>
            <p:sp>
              <p:nvSpPr>
                <p:cNvPr id="411670" name="Rectangle 22"/>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411671" name="Line 23"/>
                <p:cNvSpPr>
                  <a:spLocks noChangeShapeType="1"/>
                </p:cNvSpPr>
                <p:nvPr/>
              </p:nvSpPr>
              <p:spPr bwMode="auto">
                <a:xfrm flipV="1">
                  <a:off x="4161" y="1872"/>
                  <a:ext cx="207" cy="2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411678" name="Picture 30" descr="Edittex"/>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1677" name="Oval 29"/>
            <p:cNvSpPr>
              <a:spLocks noChangeArrowheads="1"/>
            </p:cNvSpPr>
            <p:nvPr/>
          </p:nvSpPr>
          <p:spPr bwMode="auto">
            <a:xfrm>
              <a:off x="4128" y="2064"/>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411650" name="Rectangle 2"/>
          <p:cNvSpPr>
            <a:spLocks noGrp="1" noChangeArrowheads="1"/>
          </p:cNvSpPr>
          <p:nvPr>
            <p:ph type="title"/>
          </p:nvPr>
        </p:nvSpPr>
        <p:spPr>
          <a:xfrm>
            <a:off x="457200" y="0"/>
            <a:ext cx="8229600" cy="1143000"/>
          </a:xfrm>
        </p:spPr>
        <p:txBody>
          <a:bodyPr/>
          <a:lstStyle/>
          <a:p>
            <a:r>
              <a:rPr lang="en-AU" altLang="en-US" sz="3600" dirty="0"/>
              <a:t>Magnitude and Orientation of an edge</a:t>
            </a:r>
            <a:endParaRPr lang="en-US" altLang="en-US" sz="3600" dirty="0"/>
          </a:p>
        </p:txBody>
      </p:sp>
      <p:sp>
        <p:nvSpPr>
          <p:cNvPr id="411651" name="Rectangle 3"/>
          <p:cNvSpPr>
            <a:spLocks noGrp="1" noChangeArrowheads="1"/>
          </p:cNvSpPr>
          <p:nvPr>
            <p:ph type="body" idx="1"/>
          </p:nvPr>
        </p:nvSpPr>
        <p:spPr>
          <a:xfrm>
            <a:off x="685800" y="914400"/>
            <a:ext cx="8077200" cy="1600200"/>
          </a:xfrm>
        </p:spPr>
        <p:txBody>
          <a:bodyPr/>
          <a:lstStyle/>
          <a:p>
            <a:r>
              <a:rPr lang="en-US" altLang="en-US" sz="2000" dirty="0"/>
              <a:t>The gradient of an image: </a:t>
            </a:r>
            <a:endParaRPr lang="en-US" altLang="en-US" sz="2000" dirty="0"/>
          </a:p>
          <a:p>
            <a:endParaRPr lang="en-US" altLang="en-US" sz="2000" dirty="0"/>
          </a:p>
          <a:p>
            <a:endParaRPr lang="en-US" altLang="en-US" dirty="0"/>
          </a:p>
          <a:p>
            <a:r>
              <a:rPr lang="en-US" altLang="en-US" sz="2000" dirty="0"/>
              <a:t>The gradient points in the direction of most rapid change in intensity</a:t>
            </a:r>
            <a:endParaRPr lang="en-US" altLang="en-US" sz="2000" dirty="0"/>
          </a:p>
        </p:txBody>
      </p:sp>
      <p:pic>
        <p:nvPicPr>
          <p:cNvPr id="411656" name="Picture 8" descr="Edittex"/>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2590800" y="1371600"/>
            <a:ext cx="2468563"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57" name="Rectangle 9"/>
          <p:cNvSpPr>
            <a:spLocks noChangeArrowheads="1"/>
          </p:cNvSpPr>
          <p:nvPr/>
        </p:nvSpPr>
        <p:spPr bwMode="auto">
          <a:xfrm>
            <a:off x="1066800" y="2819400"/>
            <a:ext cx="304800" cy="990600"/>
          </a:xfrm>
          <a:prstGeom prst="rect">
            <a:avLst/>
          </a:prstGeom>
          <a:gradFill rotWithShape="0">
            <a:gsLst>
              <a:gs pos="0">
                <a:schemeClr val="tx1"/>
              </a:gs>
              <a:gs pos="100000">
                <a:schemeClr val="tx1">
                  <a:gamma/>
                  <a:tint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411658" name="Line 10"/>
          <p:cNvSpPr>
            <a:spLocks noChangeShapeType="1"/>
          </p:cNvSpPr>
          <p:nvPr/>
        </p:nvSpPr>
        <p:spPr bwMode="auto">
          <a:xfrm>
            <a:off x="1219200" y="3352800"/>
            <a:ext cx="533400"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1672" name="Oval 24"/>
          <p:cNvSpPr>
            <a:spLocks noChangeArrowheads="1"/>
          </p:cNvSpPr>
          <p:nvPr/>
        </p:nvSpPr>
        <p:spPr bwMode="auto">
          <a:xfrm>
            <a:off x="1162050" y="3314700"/>
            <a:ext cx="76200" cy="762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pic>
        <p:nvPicPr>
          <p:cNvPr id="411669" name="Picture 21" descr="Edittex"/>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894013"/>
            <a:ext cx="1408113"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1705" name="Group 57"/>
          <p:cNvGrpSpPr/>
          <p:nvPr/>
        </p:nvGrpSpPr>
        <p:grpSpPr bwMode="auto">
          <a:xfrm>
            <a:off x="3802063" y="2819400"/>
            <a:ext cx="1882775" cy="1157288"/>
            <a:chOff x="2395" y="1776"/>
            <a:chExt cx="1186" cy="729"/>
          </a:xfrm>
        </p:grpSpPr>
        <p:pic>
          <p:nvPicPr>
            <p:cNvPr id="411663" name="Picture 15" descr="Edittex"/>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64" name="Rectangle 16"/>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411665" name="Line 17"/>
            <p:cNvSpPr>
              <a:spLocks noChangeShapeType="1"/>
            </p:cNvSpPr>
            <p:nvPr/>
          </p:nvSpPr>
          <p:spPr bwMode="auto">
            <a:xfrm rot="5400000">
              <a:off x="2568" y="2040"/>
              <a:ext cx="336"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1676" name="Oval 28"/>
            <p:cNvSpPr>
              <a:spLocks noChangeArrowheads="1"/>
            </p:cNvSpPr>
            <p:nvPr/>
          </p:nvSpPr>
          <p:spPr bwMode="auto">
            <a:xfrm>
              <a:off x="2712" y="1848"/>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grpSp>
        <p:nvGrpSpPr>
          <p:cNvPr id="411709" name="Group 61"/>
          <p:cNvGrpSpPr/>
          <p:nvPr/>
        </p:nvGrpSpPr>
        <p:grpSpPr bwMode="auto">
          <a:xfrm>
            <a:off x="685800" y="2819400"/>
            <a:ext cx="8077200" cy="3886200"/>
            <a:chOff x="432" y="1776"/>
            <a:chExt cx="5088" cy="2448"/>
          </a:xfrm>
        </p:grpSpPr>
        <p:grpSp>
          <p:nvGrpSpPr>
            <p:cNvPr id="411708" name="Group 60"/>
            <p:cNvGrpSpPr/>
            <p:nvPr/>
          </p:nvGrpSpPr>
          <p:grpSpPr bwMode="auto">
            <a:xfrm>
              <a:off x="4152" y="1776"/>
              <a:ext cx="306" cy="321"/>
              <a:chOff x="4152" y="1776"/>
              <a:chExt cx="306" cy="321"/>
            </a:xfrm>
          </p:grpSpPr>
          <p:sp>
            <p:nvSpPr>
              <p:cNvPr id="411680" name="Line 32"/>
              <p:cNvSpPr>
                <a:spLocks noChangeShapeType="1"/>
              </p:cNvSpPr>
              <p:nvPr/>
            </p:nvSpPr>
            <p:spPr bwMode="auto">
              <a:xfrm>
                <a:off x="4155" y="2088"/>
                <a:ext cx="30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1682" name="Line 34"/>
              <p:cNvSpPr>
                <a:spLocks noChangeShapeType="1"/>
              </p:cNvSpPr>
              <p:nvPr/>
            </p:nvSpPr>
            <p:spPr bwMode="auto">
              <a:xfrm flipV="1">
                <a:off x="4152" y="1776"/>
                <a:ext cx="0" cy="32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1685" name="Freeform 37"/>
              <p:cNvSpPr/>
              <p:nvPr/>
            </p:nvSpPr>
            <p:spPr bwMode="auto">
              <a:xfrm flipV="1">
                <a:off x="4216" y="2032"/>
                <a:ext cx="27" cy="51"/>
              </a:xfrm>
              <a:custGeom>
                <a:avLst/>
                <a:gdLst>
                  <a:gd name="T0" fmla="*/ 18 w 27"/>
                  <a:gd name="T1" fmla="*/ 0 h 51"/>
                  <a:gd name="T2" fmla="*/ 24 w 27"/>
                  <a:gd name="T3" fmla="*/ 33 h 51"/>
                  <a:gd name="T4" fmla="*/ 0 w 27"/>
                  <a:gd name="T5" fmla="*/ 51 h 51"/>
                </a:gdLst>
                <a:ahLst/>
                <a:cxnLst>
                  <a:cxn ang="0">
                    <a:pos x="T0" y="T1"/>
                  </a:cxn>
                  <a:cxn ang="0">
                    <a:pos x="T2" y="T3"/>
                  </a:cxn>
                  <a:cxn ang="0">
                    <a:pos x="T4" y="T5"/>
                  </a:cxn>
                </a:cxnLst>
                <a:rect l="0" t="0" r="r" b="b"/>
                <a:pathLst>
                  <a:path w="27" h="51">
                    <a:moveTo>
                      <a:pt x="18" y="0"/>
                    </a:moveTo>
                    <a:cubicBezTo>
                      <a:pt x="22" y="12"/>
                      <a:pt x="27" y="25"/>
                      <a:pt x="24" y="33"/>
                    </a:cubicBezTo>
                    <a:cubicBezTo>
                      <a:pt x="21" y="41"/>
                      <a:pt x="10" y="46"/>
                      <a:pt x="0" y="51"/>
                    </a:cubicBez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pic>
            <p:nvPicPr>
              <p:cNvPr id="411690" name="Picture 42" descr="Edittex"/>
              <p:cNvPicPr>
                <a:picLocks noChangeAspect="1" noChangeArrowheads="1"/>
              </p:cNvPicPr>
              <p:nvPr>
                <p:custDataLst>
                  <p:tags r:id="rId9"/>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1699" name="Group 51"/>
            <p:cNvGrpSpPr/>
            <p:nvPr/>
          </p:nvGrpSpPr>
          <p:grpSpPr bwMode="auto">
            <a:xfrm>
              <a:off x="432" y="2592"/>
              <a:ext cx="5088" cy="1632"/>
              <a:chOff x="432" y="2592"/>
              <a:chExt cx="5088" cy="1632"/>
            </a:xfrm>
          </p:grpSpPr>
          <p:sp>
            <p:nvSpPr>
              <p:cNvPr id="411679" name="Rectangle 31"/>
              <p:cNvSpPr>
                <a:spLocks noChangeArrowheads="1"/>
              </p:cNvSpPr>
              <p:nvPr/>
            </p:nvSpPr>
            <p:spPr bwMode="auto">
              <a:xfrm>
                <a:off x="432" y="2592"/>
                <a:ext cx="5088"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sz="2000" dirty="0"/>
                  <a:t>The gradient direction is given by:</a:t>
                </a:r>
                <a:endParaRPr lang="en-US" altLang="en-US" sz="2000" dirty="0"/>
              </a:p>
              <a:p>
                <a:endParaRPr lang="en-US" altLang="en-US" sz="2000" dirty="0"/>
              </a:p>
              <a:p>
                <a:endParaRPr lang="en-US" altLang="en-US" sz="2000" dirty="0"/>
              </a:p>
              <a:p>
                <a:pPr lvl="1"/>
                <a:r>
                  <a:rPr lang="en-US" altLang="en-US" sz="1800" dirty="0"/>
                  <a:t>how does this relate to the direction of the edge?</a:t>
                </a:r>
                <a:endParaRPr lang="en-US" altLang="en-US" sz="1800" dirty="0"/>
              </a:p>
              <a:p>
                <a:r>
                  <a:rPr lang="en-US" altLang="en-US" sz="2000" dirty="0"/>
                  <a:t>The </a:t>
                </a:r>
                <a:r>
                  <a:rPr lang="en-US" altLang="en-US" sz="2000" i="1" dirty="0"/>
                  <a:t>edge strength</a:t>
                </a:r>
                <a:r>
                  <a:rPr lang="en-US" altLang="en-US" sz="2000" dirty="0"/>
                  <a:t> is given by the gradient magnitude</a:t>
                </a:r>
                <a:endParaRPr lang="en-US" altLang="en-US" sz="2000" dirty="0"/>
              </a:p>
            </p:txBody>
          </p:sp>
          <p:pic>
            <p:nvPicPr>
              <p:cNvPr id="411694" name="Picture 46" descr="Edittex"/>
              <p:cNvPicPr>
                <a:picLocks noChangeAspect="1" noChangeArrowheads="1"/>
              </p:cNvPicPr>
              <p:nvPr>
                <p:custDataLst>
                  <p:tags r:id="rId1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269" y="2887"/>
                <a:ext cx="17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698" name="Picture 50" descr="Edittex"/>
              <p:cNvPicPr>
                <a:picLocks noChangeAspect="1" noChangeArrowheads="1"/>
              </p:cNvPicPr>
              <p:nvPr>
                <p:custDataLst>
                  <p:tags r:id="rId1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264" y="3750"/>
                <a:ext cx="2336"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1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17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11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521968-9FAB-4B7A-8FBE-EE1EA92E4F69}" type="slidenum">
              <a:rPr lang="en-AU" altLang="en-US"/>
            </a:fld>
            <a:endParaRPr lang="en-AU" altLang="en-US"/>
          </a:p>
        </p:txBody>
      </p:sp>
      <p:sp>
        <p:nvSpPr>
          <p:cNvPr id="22531" name="Rectangle 2"/>
          <p:cNvSpPr>
            <a:spLocks noGrp="1" noChangeArrowheads="1"/>
          </p:cNvSpPr>
          <p:nvPr>
            <p:ph type="title"/>
          </p:nvPr>
        </p:nvSpPr>
        <p:spPr/>
        <p:txBody>
          <a:bodyPr/>
          <a:lstStyle/>
          <a:p>
            <a:pPr eaLnBrk="1" hangingPunct="1"/>
            <a:r>
              <a:rPr lang="en-US" altLang="en-US" sz="3600"/>
              <a:t>Methods</a:t>
            </a:r>
            <a:endParaRPr lang="en-US" altLang="en-US" sz="3600"/>
          </a:p>
        </p:txBody>
      </p:sp>
      <p:sp>
        <p:nvSpPr>
          <p:cNvPr id="22532" name="Rectangle 3"/>
          <p:cNvSpPr>
            <a:spLocks noGrp="1" noChangeArrowheads="1"/>
          </p:cNvSpPr>
          <p:nvPr>
            <p:ph type="body" idx="1"/>
          </p:nvPr>
        </p:nvSpPr>
        <p:spPr>
          <a:xfrm>
            <a:off x="457200" y="1524000"/>
            <a:ext cx="8229600" cy="4953000"/>
          </a:xfrm>
        </p:spPr>
        <p:txBody>
          <a:bodyPr/>
          <a:lstStyle/>
          <a:p>
            <a:pPr lvl="1" eaLnBrk="1" hangingPunct="1"/>
            <a:r>
              <a:rPr lang="en-US" altLang="en-US">
                <a:cs typeface="Times New Roman" panose="02020603050405020304" pitchFamily="18" charset="0"/>
              </a:rPr>
              <a:t>Using first order derivative: </a:t>
            </a:r>
            <a:r>
              <a:rPr lang="en-US" altLang="en-US" i="1">
                <a:cs typeface="Times New Roman" panose="02020603050405020304" pitchFamily="18" charset="0"/>
              </a:rPr>
              <a:t>Look for extrema</a:t>
            </a:r>
            <a:endParaRPr lang="en-US" altLang="en-US" i="1">
              <a:cs typeface="Times New Roman" panose="02020603050405020304" pitchFamily="18" charset="0"/>
            </a:endParaRPr>
          </a:p>
          <a:p>
            <a:pPr lvl="2" eaLnBrk="1" hangingPunct="1"/>
            <a:r>
              <a:rPr lang="en-US" altLang="en-US">
                <a:cs typeface="Times New Roman" panose="02020603050405020304" pitchFamily="18" charset="0"/>
              </a:rPr>
              <a:t>Sobel operator :  </a:t>
            </a:r>
            <a:r>
              <a:rPr lang="en-US" altLang="en-US">
                <a:latin typeface="Courier New" panose="02070309020205020404" pitchFamily="49" charset="0"/>
                <a:cs typeface="Times New Roman" panose="02020603050405020304" pitchFamily="18" charset="0"/>
              </a:rPr>
              <a:t>edge(I, ‘sobel’); </a:t>
            </a:r>
            <a:endParaRPr lang="en-US" altLang="en-US">
              <a:cs typeface="Times New Roman" panose="02020603050405020304" pitchFamily="18" charset="0"/>
            </a:endParaRPr>
          </a:p>
          <a:p>
            <a:pPr lvl="2" eaLnBrk="1" hangingPunct="1"/>
            <a:r>
              <a:rPr lang="en-US" altLang="en-US">
                <a:cs typeface="Times New Roman" panose="02020603050405020304" pitchFamily="18" charset="0"/>
              </a:rPr>
              <a:t>Prewitt,  Roberts,… </a:t>
            </a:r>
            <a:endParaRPr lang="en-US" altLang="en-US">
              <a:cs typeface="Times New Roman" panose="02020603050405020304" pitchFamily="18" charset="0"/>
            </a:endParaRPr>
          </a:p>
          <a:p>
            <a:pPr lvl="2" eaLnBrk="1" hangingPunct="1"/>
            <a:r>
              <a:rPr lang="en-US" altLang="en-US">
                <a:cs typeface="Times New Roman" panose="02020603050405020304" pitchFamily="18" charset="0"/>
              </a:rPr>
              <a:t>Derivative of Gaussian</a:t>
            </a:r>
            <a:endParaRPr lang="en-US" altLang="en-US">
              <a:cs typeface="Times New Roman" panose="02020603050405020304" pitchFamily="18" charset="0"/>
            </a:endParaRPr>
          </a:p>
          <a:p>
            <a:pPr lvl="1" eaLnBrk="1" hangingPunct="1"/>
            <a:r>
              <a:rPr lang="en-US" altLang="en-US">
                <a:cs typeface="Times New Roman" panose="02020603050405020304" pitchFamily="18" charset="0"/>
              </a:rPr>
              <a:t>Using second order derivative:  </a:t>
            </a:r>
            <a:r>
              <a:rPr lang="en-US" altLang="en-US" i="1">
                <a:cs typeface="Times New Roman" panose="02020603050405020304" pitchFamily="18" charset="0"/>
              </a:rPr>
              <a:t>Look for zero-crossings</a:t>
            </a:r>
            <a:endParaRPr lang="en-US" altLang="en-US" i="1">
              <a:cs typeface="Times New Roman" panose="02020603050405020304" pitchFamily="18" charset="0"/>
            </a:endParaRPr>
          </a:p>
          <a:p>
            <a:pPr lvl="2" eaLnBrk="1" hangingPunct="1"/>
            <a:r>
              <a:rPr lang="en-US" altLang="en-US">
                <a:cs typeface="Times New Roman" panose="02020603050405020304" pitchFamily="18" charset="0"/>
              </a:rPr>
              <a:t>Laplacian :   isotropic</a:t>
            </a:r>
            <a:endParaRPr lang="en-US" altLang="en-US">
              <a:cs typeface="Times New Roman" panose="02020603050405020304" pitchFamily="18" charset="0"/>
            </a:endParaRPr>
          </a:p>
          <a:p>
            <a:pPr lvl="2" eaLnBrk="1" hangingPunct="1"/>
            <a:r>
              <a:rPr lang="en-US" altLang="en-US">
                <a:cs typeface="Times New Roman" panose="02020603050405020304" pitchFamily="18" charset="0"/>
              </a:rPr>
              <a:t>Second directional derivative</a:t>
            </a:r>
            <a:endParaRPr lang="en-US" altLang="en-US">
              <a:cs typeface="Times New Roman" panose="02020603050405020304" pitchFamily="18" charset="0"/>
            </a:endParaRPr>
          </a:p>
          <a:p>
            <a:pPr lvl="2" eaLnBrk="1" hangingPunct="1"/>
            <a:r>
              <a:rPr lang="en-US" altLang="en-US">
                <a:cs typeface="Times New Roman" panose="02020603050405020304" pitchFamily="18" charset="0"/>
              </a:rPr>
              <a:t>LOG/DOG  (Laplace of Gaussian/Difference of Gaussians)</a:t>
            </a:r>
            <a:endParaRPr lang="en-US" altLang="en-US">
              <a:cs typeface="Times New Roman" panose="02020603050405020304" pitchFamily="18" charset="0"/>
            </a:endParaRPr>
          </a:p>
          <a:p>
            <a:pPr eaLnBrk="1" hangingPunct="1"/>
            <a:endParaRPr lang="en-US" altLang="en-US"/>
          </a:p>
        </p:txBody>
      </p:sp>
      <p:pic>
        <p:nvPicPr>
          <p:cNvPr id="22533" name="Picture 42"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800" y="48006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95E6BE-EE36-41D2-9FAB-15F5C78152AD}" type="slidenum">
              <a:rPr lang="en-AU" altLang="en-US"/>
            </a:fld>
            <a:endParaRPr lang="en-AU" altLang="en-US"/>
          </a:p>
        </p:txBody>
      </p:sp>
      <p:sp>
        <p:nvSpPr>
          <p:cNvPr id="23555" name="Rectangle 2"/>
          <p:cNvSpPr>
            <a:spLocks noGrp="1" noChangeArrowheads="1"/>
          </p:cNvSpPr>
          <p:nvPr>
            <p:ph type="title"/>
          </p:nvPr>
        </p:nvSpPr>
        <p:spPr/>
        <p:txBody>
          <a:bodyPr/>
          <a:lstStyle/>
          <a:p>
            <a:pPr eaLnBrk="1" hangingPunct="1"/>
            <a:r>
              <a:rPr lang="en-AU" altLang="en-US"/>
              <a:t>Common edge detectors </a:t>
            </a:r>
            <a:endParaRPr lang="en-AU" altLang="en-US"/>
          </a:p>
        </p:txBody>
      </p:sp>
      <p:sp>
        <p:nvSpPr>
          <p:cNvPr id="23556" name="Rectangle 3"/>
          <p:cNvSpPr>
            <a:spLocks noGrp="1" noChangeArrowheads="1"/>
          </p:cNvSpPr>
          <p:nvPr>
            <p:ph type="body" idx="1"/>
          </p:nvPr>
        </p:nvSpPr>
        <p:spPr/>
        <p:txBody>
          <a:bodyPr/>
          <a:lstStyle/>
          <a:p>
            <a:pPr eaLnBrk="1" hangingPunct="1"/>
            <a:r>
              <a:rPr lang="en-AU" altLang="en-US" sz="2800" dirty="0"/>
              <a:t>Basic gradient edge detectors</a:t>
            </a:r>
            <a:endParaRPr lang="en-AU" altLang="en-US" sz="2800" dirty="0"/>
          </a:p>
          <a:p>
            <a:pPr lvl="1" eaLnBrk="1" hangingPunct="1"/>
            <a:r>
              <a:rPr lang="en-AU" altLang="en-US" sz="2400" b="1" dirty="0" err="1"/>
              <a:t>Sobel</a:t>
            </a:r>
            <a:r>
              <a:rPr lang="en-AU" altLang="en-US" sz="2400" dirty="0"/>
              <a:t>, Prewitt, Gaussian derivative … </a:t>
            </a:r>
            <a:endParaRPr lang="en-AU" altLang="en-US" sz="2400" dirty="0"/>
          </a:p>
          <a:p>
            <a:pPr eaLnBrk="1" hangingPunct="1"/>
            <a:endParaRPr lang="en-AU" altLang="en-US" sz="2800" dirty="0"/>
          </a:p>
          <a:p>
            <a:pPr eaLnBrk="1" hangingPunct="1"/>
            <a:r>
              <a:rPr lang="en-AU" altLang="en-US" sz="2800" b="1" dirty="0" err="1"/>
              <a:t>LoG</a:t>
            </a:r>
            <a:r>
              <a:rPr lang="en-AU" altLang="en-US" sz="2800" b="1" dirty="0"/>
              <a:t>/Marr</a:t>
            </a:r>
            <a:r>
              <a:rPr lang="en-AU" altLang="en-US" sz="2800" dirty="0"/>
              <a:t> edge detector</a:t>
            </a:r>
            <a:endParaRPr lang="en-AU" altLang="en-US" sz="2800" dirty="0"/>
          </a:p>
          <a:p>
            <a:pPr eaLnBrk="1" hangingPunct="1"/>
            <a:endParaRPr lang="en-AU" altLang="en-US" sz="2800" dirty="0"/>
          </a:p>
          <a:p>
            <a:pPr eaLnBrk="1" hangingPunct="1"/>
            <a:r>
              <a:rPr lang="en-AU" altLang="en-US" sz="2800" b="1" dirty="0"/>
              <a:t>Canny</a:t>
            </a:r>
            <a:r>
              <a:rPr lang="en-AU" altLang="en-US" sz="2800" dirty="0"/>
              <a:t> edge detector– optimal edge </a:t>
            </a:r>
            <a:r>
              <a:rPr lang="en-AU" altLang="en-US" sz="2800" dirty="0" err="1"/>
              <a:t>detecor</a:t>
            </a:r>
            <a:r>
              <a:rPr lang="en-AU" altLang="en-US" sz="2800" dirty="0"/>
              <a:t>  </a:t>
            </a:r>
            <a:endParaRPr lang="en-AU" altLang="en-US" sz="2800" dirty="0"/>
          </a:p>
          <a:p>
            <a:pPr marL="0" indent="0" eaLnBrk="1" hangingPunct="1">
              <a:buNone/>
            </a:pPr>
            <a:r>
              <a:rPr lang="en-AU" altLang="en-US" sz="2800" dirty="0"/>
              <a:t> </a:t>
            </a:r>
            <a:endParaRPr lang="en-AU" altLang="en-US" sz="2800" dirty="0"/>
          </a:p>
          <a:p>
            <a:pPr eaLnBrk="1" hangingPunct="1"/>
            <a:r>
              <a:rPr lang="en-AU" altLang="en-US" sz="2800" b="1" dirty="0" err="1"/>
              <a:t>Pb</a:t>
            </a:r>
            <a:r>
              <a:rPr lang="en-AU" altLang="en-US" sz="2800" b="1" dirty="0"/>
              <a:t> </a:t>
            </a:r>
            <a:r>
              <a:rPr lang="en-AU" altLang="en-US" sz="2800" dirty="0"/>
              <a:t>Edge detector –learning based method.  </a:t>
            </a:r>
            <a:endParaRPr lang="en-AU" alt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58C3CA-A4C5-4EA4-8C2D-407220F56C99}" type="slidenum">
              <a:rPr lang="en-AU" altLang="en-US"/>
            </a:fld>
            <a:endParaRPr lang="en-AU" altLang="en-US"/>
          </a:p>
        </p:txBody>
      </p:sp>
      <p:sp>
        <p:nvSpPr>
          <p:cNvPr id="24579" name="Rectangle 2"/>
          <p:cNvSpPr>
            <a:spLocks noGrp="1" noChangeArrowheads="1"/>
          </p:cNvSpPr>
          <p:nvPr>
            <p:ph type="title"/>
          </p:nvPr>
        </p:nvSpPr>
        <p:spPr>
          <a:xfrm>
            <a:off x="457200" y="274638"/>
            <a:ext cx="8229600" cy="715962"/>
          </a:xfrm>
        </p:spPr>
        <p:txBody>
          <a:bodyPr/>
          <a:lstStyle/>
          <a:p>
            <a:pPr eaLnBrk="1" hangingPunct="1"/>
            <a:r>
              <a:rPr lang="en-AU" altLang="en-US" sz="3600"/>
              <a:t>Gradient Edge Detectors</a:t>
            </a:r>
            <a:endParaRPr lang="en-AU" altLang="en-US" sz="3600"/>
          </a:p>
        </p:txBody>
      </p:sp>
      <p:pic>
        <p:nvPicPr>
          <p:cNvPr id="245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066800"/>
            <a:ext cx="8458200" cy="55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5E4C49-DF50-433D-A8FD-B7131F698D49}" type="slidenum">
              <a:rPr lang="en-AU" altLang="en-US"/>
            </a:fld>
            <a:endParaRPr lang="en-AU" altLang="en-US"/>
          </a:p>
        </p:txBody>
      </p:sp>
      <p:sp>
        <p:nvSpPr>
          <p:cNvPr id="25603" name="Rectangle 2"/>
          <p:cNvSpPr>
            <a:spLocks noGrp="1" noChangeArrowheads="1"/>
          </p:cNvSpPr>
          <p:nvPr>
            <p:ph type="title"/>
          </p:nvPr>
        </p:nvSpPr>
        <p:spPr/>
        <p:txBody>
          <a:bodyPr/>
          <a:lstStyle/>
          <a:p>
            <a:pPr eaLnBrk="1" hangingPunct="1"/>
            <a:r>
              <a:rPr lang="en-US" altLang="en-US" sz="2800"/>
              <a:t>Eg:  Convolute an image with a Sobel kernel</a:t>
            </a:r>
            <a:endParaRPr lang="en-US" altLang="en-US" sz="2800"/>
          </a:p>
        </p:txBody>
      </p:sp>
      <p:graphicFrame>
        <p:nvGraphicFramePr>
          <p:cNvPr id="80899" name="Group 3"/>
          <p:cNvGraphicFramePr>
            <a:graphicFrameLocks noGrp="1"/>
          </p:cNvGraphicFramePr>
          <p:nvPr/>
        </p:nvGraphicFramePr>
        <p:xfrm>
          <a:off x="1143000" y="2057400"/>
          <a:ext cx="1828800" cy="1803401"/>
        </p:xfrm>
        <a:graphic>
          <a:graphicData uri="http://schemas.openxmlformats.org/drawingml/2006/table">
            <a:tbl>
              <a:tblPr/>
              <a:tblGrid>
                <a:gridCol w="609600"/>
                <a:gridCol w="609600"/>
                <a:gridCol w="609600"/>
              </a:tblGrid>
              <a:tr h="6016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16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0917" name="Group 21"/>
          <p:cNvGraphicFramePr>
            <a:graphicFrameLocks noGrp="1"/>
          </p:cNvGraphicFramePr>
          <p:nvPr/>
        </p:nvGraphicFramePr>
        <p:xfrm>
          <a:off x="4953000" y="2895600"/>
          <a:ext cx="2438400" cy="2403476"/>
        </p:xfrm>
        <a:graphic>
          <a:graphicData uri="http://schemas.openxmlformats.org/drawingml/2006/table">
            <a:tbl>
              <a:tblPr/>
              <a:tblGrid>
                <a:gridCol w="609600"/>
                <a:gridCol w="609600"/>
                <a:gridCol w="609600"/>
                <a:gridCol w="609600"/>
              </a:tblGrid>
              <a:tr h="6016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6000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6000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6016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spcBef>
                          <a:spcPct val="20000"/>
                        </a:spcBef>
                        <a:spcAft>
                          <a:spcPct val="0"/>
                        </a:spcAft>
                        <a:buClrTx/>
                        <a:buSzTx/>
                        <a:buFontTx/>
                        <a:buNone/>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25649" name="Line 48"/>
          <p:cNvSpPr>
            <a:spLocks noChangeShapeType="1"/>
          </p:cNvSpPr>
          <p:nvPr/>
        </p:nvSpPr>
        <p:spPr bwMode="auto">
          <a:xfrm>
            <a:off x="2057400" y="3962400"/>
            <a:ext cx="0" cy="504825"/>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5650" name="Text Box 49"/>
          <p:cNvSpPr txBox="1">
            <a:spLocks noChangeArrowheads="1"/>
          </p:cNvSpPr>
          <p:nvPr/>
        </p:nvSpPr>
        <p:spPr bwMode="auto">
          <a:xfrm>
            <a:off x="914400" y="3962400"/>
            <a:ext cx="106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rgbClr val="FF0000"/>
                </a:solidFill>
                <a:latin typeface="Tahoma" panose="020B0604030504040204" pitchFamily="34" charset="0"/>
              </a:rPr>
              <a:t>Rotate</a:t>
            </a:r>
            <a:endParaRPr lang="en-US" altLang="en-US" sz="2400">
              <a:solidFill>
                <a:srgbClr val="FF0000"/>
              </a:solidFill>
              <a:latin typeface="Tahoma" panose="020B0604030504040204" pitchFamily="34" charset="0"/>
            </a:endParaRPr>
          </a:p>
        </p:txBody>
      </p:sp>
      <p:pic>
        <p:nvPicPr>
          <p:cNvPr id="25651" name="Picture 50"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3600" y="2362200"/>
            <a:ext cx="2000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52" name="Picture 51"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2895600"/>
            <a:ext cx="42545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53" name="Freeform 52"/>
          <p:cNvSpPr/>
          <p:nvPr/>
        </p:nvSpPr>
        <p:spPr bwMode="auto">
          <a:xfrm>
            <a:off x="3200400" y="4038600"/>
            <a:ext cx="1371600" cy="1524000"/>
          </a:xfrm>
          <a:custGeom>
            <a:avLst/>
            <a:gdLst>
              <a:gd name="T0" fmla="*/ 0 w 912"/>
              <a:gd name="T1" fmla="*/ 1524000 h 1056"/>
              <a:gd name="T2" fmla="*/ 721895 w 912"/>
              <a:gd name="T3" fmla="*/ 1316182 h 1056"/>
              <a:gd name="T4" fmla="*/ 794084 w 912"/>
              <a:gd name="T5" fmla="*/ 277091 h 1056"/>
              <a:gd name="T6" fmla="*/ 1371600 w 912"/>
              <a:gd name="T7" fmla="*/ 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056">
                <a:moveTo>
                  <a:pt x="0" y="1056"/>
                </a:moveTo>
                <a:cubicBezTo>
                  <a:pt x="196" y="1056"/>
                  <a:pt x="392" y="1056"/>
                  <a:pt x="480" y="912"/>
                </a:cubicBezTo>
                <a:cubicBezTo>
                  <a:pt x="568" y="768"/>
                  <a:pt x="456" y="344"/>
                  <a:pt x="528" y="192"/>
                </a:cubicBezTo>
                <a:cubicBezTo>
                  <a:pt x="600" y="40"/>
                  <a:pt x="756" y="20"/>
                  <a:pt x="912" y="0"/>
                </a:cubicBezTo>
              </a:path>
            </a:pathLst>
          </a:custGeom>
          <a:noFill/>
          <a:ln w="25400">
            <a:solidFill>
              <a:srgbClr val="FF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nvGrpSpPr>
          <p:cNvPr id="25654" name="Group 53"/>
          <p:cNvGrpSpPr/>
          <p:nvPr/>
        </p:nvGrpSpPr>
        <p:grpSpPr bwMode="auto">
          <a:xfrm>
            <a:off x="1143000" y="4597400"/>
            <a:ext cx="1828800" cy="1803400"/>
            <a:chOff x="528" y="192"/>
            <a:chExt cx="1152" cy="1136"/>
          </a:xfrm>
        </p:grpSpPr>
        <p:sp>
          <p:nvSpPr>
            <p:cNvPr id="25655" name="Rectangle 54"/>
            <p:cNvSpPr>
              <a:spLocks noChangeArrowheads="1"/>
            </p:cNvSpPr>
            <p:nvPr/>
          </p:nvSpPr>
          <p:spPr bwMode="auto">
            <a:xfrm>
              <a:off x="1296" y="949"/>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5656" name="Rectangle 55"/>
            <p:cNvSpPr>
              <a:spLocks noChangeArrowheads="1"/>
            </p:cNvSpPr>
            <p:nvPr/>
          </p:nvSpPr>
          <p:spPr bwMode="auto">
            <a:xfrm>
              <a:off x="912" y="949"/>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5657" name="Rectangle 56"/>
            <p:cNvSpPr>
              <a:spLocks noChangeArrowheads="1"/>
            </p:cNvSpPr>
            <p:nvPr/>
          </p:nvSpPr>
          <p:spPr bwMode="auto">
            <a:xfrm>
              <a:off x="528" y="949"/>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5658" name="Rectangle 57"/>
            <p:cNvSpPr>
              <a:spLocks noChangeArrowheads="1"/>
            </p:cNvSpPr>
            <p:nvPr/>
          </p:nvSpPr>
          <p:spPr bwMode="auto">
            <a:xfrm>
              <a:off x="1296" y="571"/>
              <a:ext cx="384" cy="378"/>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5659" name="Rectangle 58"/>
            <p:cNvSpPr>
              <a:spLocks noChangeArrowheads="1"/>
            </p:cNvSpPr>
            <p:nvPr/>
          </p:nvSpPr>
          <p:spPr bwMode="auto">
            <a:xfrm>
              <a:off x="912" y="571"/>
              <a:ext cx="384" cy="378"/>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5660" name="Rectangle 59"/>
            <p:cNvSpPr>
              <a:spLocks noChangeArrowheads="1"/>
            </p:cNvSpPr>
            <p:nvPr/>
          </p:nvSpPr>
          <p:spPr bwMode="auto">
            <a:xfrm>
              <a:off x="528" y="571"/>
              <a:ext cx="384" cy="378"/>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5661" name="Rectangle 60"/>
            <p:cNvSpPr>
              <a:spLocks noChangeArrowheads="1"/>
            </p:cNvSpPr>
            <p:nvPr/>
          </p:nvSpPr>
          <p:spPr bwMode="auto">
            <a:xfrm>
              <a:off x="1296" y="192"/>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5662" name="Rectangle 61"/>
            <p:cNvSpPr>
              <a:spLocks noChangeArrowheads="1"/>
            </p:cNvSpPr>
            <p:nvPr/>
          </p:nvSpPr>
          <p:spPr bwMode="auto">
            <a:xfrm>
              <a:off x="912" y="192"/>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5663" name="Rectangle 62"/>
            <p:cNvSpPr>
              <a:spLocks noChangeArrowheads="1"/>
            </p:cNvSpPr>
            <p:nvPr/>
          </p:nvSpPr>
          <p:spPr bwMode="auto">
            <a:xfrm>
              <a:off x="528" y="192"/>
              <a:ext cx="384" cy="379"/>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5664" name="Line 63"/>
            <p:cNvSpPr>
              <a:spLocks noChangeShapeType="1"/>
            </p:cNvSpPr>
            <p:nvPr/>
          </p:nvSpPr>
          <p:spPr bwMode="auto">
            <a:xfrm>
              <a:off x="528" y="192"/>
              <a:ext cx="1152"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65" name="Line 64"/>
            <p:cNvSpPr>
              <a:spLocks noChangeShapeType="1"/>
            </p:cNvSpPr>
            <p:nvPr/>
          </p:nvSpPr>
          <p:spPr bwMode="auto">
            <a:xfrm>
              <a:off x="528" y="571"/>
              <a:ext cx="115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66" name="Line 65"/>
            <p:cNvSpPr>
              <a:spLocks noChangeShapeType="1"/>
            </p:cNvSpPr>
            <p:nvPr/>
          </p:nvSpPr>
          <p:spPr bwMode="auto">
            <a:xfrm>
              <a:off x="528" y="949"/>
              <a:ext cx="115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67" name="Line 66"/>
            <p:cNvSpPr>
              <a:spLocks noChangeShapeType="1"/>
            </p:cNvSpPr>
            <p:nvPr/>
          </p:nvSpPr>
          <p:spPr bwMode="auto">
            <a:xfrm>
              <a:off x="528" y="1328"/>
              <a:ext cx="1152"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68" name="Line 67"/>
            <p:cNvSpPr>
              <a:spLocks noChangeShapeType="1"/>
            </p:cNvSpPr>
            <p:nvPr/>
          </p:nvSpPr>
          <p:spPr bwMode="auto">
            <a:xfrm>
              <a:off x="528" y="192"/>
              <a:ext cx="0" cy="1136"/>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69" name="Line 68"/>
            <p:cNvSpPr>
              <a:spLocks noChangeShapeType="1"/>
            </p:cNvSpPr>
            <p:nvPr/>
          </p:nvSpPr>
          <p:spPr bwMode="auto">
            <a:xfrm>
              <a:off x="912" y="192"/>
              <a:ext cx="0" cy="113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70" name="Line 69"/>
            <p:cNvSpPr>
              <a:spLocks noChangeShapeType="1"/>
            </p:cNvSpPr>
            <p:nvPr/>
          </p:nvSpPr>
          <p:spPr bwMode="auto">
            <a:xfrm>
              <a:off x="1296" y="192"/>
              <a:ext cx="0" cy="113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5671" name="Line 70"/>
            <p:cNvSpPr>
              <a:spLocks noChangeShapeType="1"/>
            </p:cNvSpPr>
            <p:nvPr/>
          </p:nvSpPr>
          <p:spPr bwMode="auto">
            <a:xfrm>
              <a:off x="1680" y="192"/>
              <a:ext cx="0" cy="1136"/>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3D07A8-F1FD-47CC-83DB-5E399A332372}" type="slidenum">
              <a:rPr lang="en-AU" altLang="en-US"/>
            </a:fld>
            <a:endParaRPr lang="en-AU" altLang="en-US"/>
          </a:p>
        </p:txBody>
      </p:sp>
      <p:sp>
        <p:nvSpPr>
          <p:cNvPr id="6147" name="Rectangle 2"/>
          <p:cNvSpPr>
            <a:spLocks noGrp="1" noChangeArrowheads="1"/>
          </p:cNvSpPr>
          <p:nvPr>
            <p:ph type="title"/>
          </p:nvPr>
        </p:nvSpPr>
        <p:spPr/>
        <p:txBody>
          <a:bodyPr/>
          <a:lstStyle/>
          <a:p>
            <a:pPr eaLnBrk="1" hangingPunct="1"/>
            <a:r>
              <a:rPr lang="en-AU" altLang="en-US"/>
              <a:t>Image Features</a:t>
            </a:r>
            <a:endParaRPr lang="en-AU" altLang="en-US"/>
          </a:p>
        </p:txBody>
      </p:sp>
      <p:sp>
        <p:nvSpPr>
          <p:cNvPr id="6148" name="Rectangle 3"/>
          <p:cNvSpPr>
            <a:spLocks noGrp="1" noChangeArrowheads="1"/>
          </p:cNvSpPr>
          <p:nvPr>
            <p:ph type="body" idx="1"/>
          </p:nvPr>
        </p:nvSpPr>
        <p:spPr/>
        <p:txBody>
          <a:bodyPr/>
          <a:lstStyle/>
          <a:p>
            <a:pPr marL="914400" lvl="2" indent="0" eaLnBrk="1" hangingPunct="1">
              <a:buNone/>
            </a:pPr>
            <a:endParaRPr lang="en-AU" altLang="en-US" dirty="0"/>
          </a:p>
          <a:p>
            <a:pPr lvl="2" eaLnBrk="1" hangingPunct="1"/>
            <a:r>
              <a:rPr lang="en-AU" altLang="en-US" dirty="0">
                <a:solidFill>
                  <a:srgbClr val="FF0000"/>
                </a:solidFill>
              </a:rPr>
              <a:t>Edge feature (contour, boundary, outline, line feature,…)</a:t>
            </a:r>
            <a:endParaRPr lang="en-AU" altLang="en-US" dirty="0">
              <a:solidFill>
                <a:srgbClr val="FF0000"/>
              </a:solidFill>
            </a:endParaRPr>
          </a:p>
          <a:p>
            <a:pPr lvl="2" eaLnBrk="1" hangingPunct="1"/>
            <a:endParaRPr lang="en-AU" altLang="en-US" dirty="0">
              <a:solidFill>
                <a:srgbClr val="FF0000"/>
              </a:solidFill>
            </a:endParaRPr>
          </a:p>
          <a:p>
            <a:pPr lvl="2" eaLnBrk="1" hangingPunct="1"/>
            <a:r>
              <a:rPr lang="en-AU" altLang="en-US" dirty="0"/>
              <a:t>Point feature ( interest point, corner point, SIFT, ...)</a:t>
            </a:r>
            <a:endParaRPr lang="en-AU" altLang="en-US" dirty="0">
              <a:solidFill>
                <a:srgbClr val="FF0000"/>
              </a:solidFill>
            </a:endParaRPr>
          </a:p>
          <a:p>
            <a:pPr lvl="2" eaLnBrk="1" hangingPunct="1"/>
            <a:endParaRPr lang="en-AU" altLang="en-US" dirty="0"/>
          </a:p>
          <a:p>
            <a:pPr lvl="2" eaLnBrk="1" hangingPunct="1"/>
            <a:r>
              <a:rPr lang="en-AU" altLang="en-US" dirty="0"/>
              <a:t>Region feature (patch, super-pixel,… )</a:t>
            </a:r>
            <a:endParaRPr lang="en-AU" altLang="en-US" dirty="0"/>
          </a:p>
          <a:p>
            <a:pPr lvl="2" eaLnBrk="1" hangingPunct="1"/>
            <a:endParaRPr lang="en-AU" altLang="en-US" dirty="0"/>
          </a:p>
          <a:p>
            <a:pPr lvl="2" eaLnBrk="1" hangingPunct="1"/>
            <a:r>
              <a:rPr lang="en-AU" altLang="en-US" dirty="0"/>
              <a:t>Textures ( </a:t>
            </a:r>
            <a:r>
              <a:rPr lang="en-AU" altLang="en-US" dirty="0" err="1"/>
              <a:t>texton</a:t>
            </a:r>
            <a:r>
              <a:rPr lang="en-AU" altLang="en-US" dirty="0"/>
              <a:t>, colour histogram,..)  </a:t>
            </a:r>
            <a:endParaRPr lang="en-AU"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CF5E13-9112-461C-B6CB-EB87E0AA275F}" type="slidenum">
              <a:rPr lang="en-AU" altLang="en-US"/>
            </a:fld>
            <a:endParaRPr lang="en-AU" altLang="en-US"/>
          </a:p>
        </p:txBody>
      </p:sp>
      <p:sp>
        <p:nvSpPr>
          <p:cNvPr id="26627" name="Rectangle 2"/>
          <p:cNvSpPr>
            <a:spLocks noGrp="1" noChangeArrowheads="1"/>
          </p:cNvSpPr>
          <p:nvPr>
            <p:ph type="title"/>
          </p:nvPr>
        </p:nvSpPr>
        <p:spPr/>
        <p:txBody>
          <a:bodyPr/>
          <a:lstStyle/>
          <a:p>
            <a:pPr eaLnBrk="1" hangingPunct="1"/>
            <a:r>
              <a:rPr lang="en-US" altLang="en-US"/>
              <a:t>Step 1</a:t>
            </a:r>
            <a:endParaRPr lang="en-US" altLang="en-US"/>
          </a:p>
        </p:txBody>
      </p:sp>
      <p:grpSp>
        <p:nvGrpSpPr>
          <p:cNvPr id="26628" name="Group 3"/>
          <p:cNvGrpSpPr/>
          <p:nvPr/>
        </p:nvGrpSpPr>
        <p:grpSpPr bwMode="auto">
          <a:xfrm>
            <a:off x="1422400" y="3124200"/>
            <a:ext cx="2438400" cy="2403475"/>
            <a:chOff x="1104" y="1824"/>
            <a:chExt cx="1536" cy="1514"/>
          </a:xfrm>
        </p:grpSpPr>
        <p:sp>
          <p:nvSpPr>
            <p:cNvPr id="26721" name="Rectangle 4"/>
            <p:cNvSpPr>
              <a:spLocks noChangeArrowheads="1"/>
            </p:cNvSpPr>
            <p:nvPr/>
          </p:nvSpPr>
          <p:spPr bwMode="auto">
            <a:xfrm>
              <a:off x="1488"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722" name="Rectangle 5"/>
            <p:cNvSpPr>
              <a:spLocks noChangeArrowheads="1"/>
            </p:cNvSpPr>
            <p:nvPr/>
          </p:nvSpPr>
          <p:spPr bwMode="auto">
            <a:xfrm>
              <a:off x="1488"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723" name="Rectangle 6"/>
            <p:cNvSpPr>
              <a:spLocks noChangeArrowheads="1"/>
            </p:cNvSpPr>
            <p:nvPr/>
          </p:nvSpPr>
          <p:spPr bwMode="auto">
            <a:xfrm>
              <a:off x="1488"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724" name="Rectangle 7"/>
            <p:cNvSpPr>
              <a:spLocks noChangeArrowheads="1"/>
            </p:cNvSpPr>
            <p:nvPr/>
          </p:nvSpPr>
          <p:spPr bwMode="auto">
            <a:xfrm>
              <a:off x="1488"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25" name="Rectangle 8"/>
            <p:cNvSpPr>
              <a:spLocks noChangeArrowheads="1"/>
            </p:cNvSpPr>
            <p:nvPr/>
          </p:nvSpPr>
          <p:spPr bwMode="auto">
            <a:xfrm>
              <a:off x="1872"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26" name="Rectangle 9"/>
            <p:cNvSpPr>
              <a:spLocks noChangeArrowheads="1"/>
            </p:cNvSpPr>
            <p:nvPr/>
          </p:nvSpPr>
          <p:spPr bwMode="auto">
            <a:xfrm>
              <a:off x="1872"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727" name="Rectangle 10"/>
            <p:cNvSpPr>
              <a:spLocks noChangeArrowheads="1"/>
            </p:cNvSpPr>
            <p:nvPr/>
          </p:nvSpPr>
          <p:spPr bwMode="auto">
            <a:xfrm>
              <a:off x="1872"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28" name="Rectangle 11"/>
            <p:cNvSpPr>
              <a:spLocks noChangeArrowheads="1"/>
            </p:cNvSpPr>
            <p:nvPr/>
          </p:nvSpPr>
          <p:spPr bwMode="auto">
            <a:xfrm>
              <a:off x="1872"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29" name="Rectangle 12"/>
            <p:cNvSpPr>
              <a:spLocks noChangeArrowheads="1"/>
            </p:cNvSpPr>
            <p:nvPr/>
          </p:nvSpPr>
          <p:spPr bwMode="auto">
            <a:xfrm>
              <a:off x="2256"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0" name="Rectangle 13"/>
            <p:cNvSpPr>
              <a:spLocks noChangeArrowheads="1"/>
            </p:cNvSpPr>
            <p:nvPr/>
          </p:nvSpPr>
          <p:spPr bwMode="auto">
            <a:xfrm>
              <a:off x="1104"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1" name="Rectangle 14"/>
            <p:cNvSpPr>
              <a:spLocks noChangeArrowheads="1"/>
            </p:cNvSpPr>
            <p:nvPr/>
          </p:nvSpPr>
          <p:spPr bwMode="auto">
            <a:xfrm>
              <a:off x="2256"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2" name="Rectangle 15"/>
            <p:cNvSpPr>
              <a:spLocks noChangeArrowheads="1"/>
            </p:cNvSpPr>
            <p:nvPr/>
          </p:nvSpPr>
          <p:spPr bwMode="auto">
            <a:xfrm>
              <a:off x="1104"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733" name="Rectangle 16"/>
            <p:cNvSpPr>
              <a:spLocks noChangeArrowheads="1"/>
            </p:cNvSpPr>
            <p:nvPr/>
          </p:nvSpPr>
          <p:spPr bwMode="auto">
            <a:xfrm>
              <a:off x="2256"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4" name="Rectangle 17"/>
            <p:cNvSpPr>
              <a:spLocks noChangeArrowheads="1"/>
            </p:cNvSpPr>
            <p:nvPr/>
          </p:nvSpPr>
          <p:spPr bwMode="auto">
            <a:xfrm>
              <a:off x="1104"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735" name="Rectangle 18"/>
            <p:cNvSpPr>
              <a:spLocks noChangeArrowheads="1"/>
            </p:cNvSpPr>
            <p:nvPr/>
          </p:nvSpPr>
          <p:spPr bwMode="auto">
            <a:xfrm>
              <a:off x="2256"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6" name="Rectangle 19"/>
            <p:cNvSpPr>
              <a:spLocks noChangeArrowheads="1"/>
            </p:cNvSpPr>
            <p:nvPr/>
          </p:nvSpPr>
          <p:spPr bwMode="auto">
            <a:xfrm>
              <a:off x="1104"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737" name="Line 20"/>
            <p:cNvSpPr>
              <a:spLocks noChangeShapeType="1"/>
            </p:cNvSpPr>
            <p:nvPr/>
          </p:nvSpPr>
          <p:spPr bwMode="auto">
            <a:xfrm>
              <a:off x="11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38" name="Line 21"/>
            <p:cNvSpPr>
              <a:spLocks noChangeShapeType="1"/>
            </p:cNvSpPr>
            <p:nvPr/>
          </p:nvSpPr>
          <p:spPr bwMode="auto">
            <a:xfrm>
              <a:off x="11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39" name="Line 22"/>
            <p:cNvSpPr>
              <a:spLocks noChangeShapeType="1"/>
            </p:cNvSpPr>
            <p:nvPr/>
          </p:nvSpPr>
          <p:spPr bwMode="auto">
            <a:xfrm>
              <a:off x="11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40" name="Line 23"/>
            <p:cNvSpPr>
              <a:spLocks noChangeShapeType="1"/>
            </p:cNvSpPr>
            <p:nvPr/>
          </p:nvSpPr>
          <p:spPr bwMode="auto">
            <a:xfrm>
              <a:off x="11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41" name="Line 24"/>
            <p:cNvSpPr>
              <a:spLocks noChangeShapeType="1"/>
            </p:cNvSpPr>
            <p:nvPr/>
          </p:nvSpPr>
          <p:spPr bwMode="auto">
            <a:xfrm>
              <a:off x="11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42" name="Line 25"/>
            <p:cNvSpPr>
              <a:spLocks noChangeShapeType="1"/>
            </p:cNvSpPr>
            <p:nvPr/>
          </p:nvSpPr>
          <p:spPr bwMode="auto">
            <a:xfrm>
              <a:off x="14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43" name="Line 26"/>
            <p:cNvSpPr>
              <a:spLocks noChangeShapeType="1"/>
            </p:cNvSpPr>
            <p:nvPr/>
          </p:nvSpPr>
          <p:spPr bwMode="auto">
            <a:xfrm>
              <a:off x="26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44" name="Line 27"/>
            <p:cNvSpPr>
              <a:spLocks noChangeShapeType="1"/>
            </p:cNvSpPr>
            <p:nvPr/>
          </p:nvSpPr>
          <p:spPr bwMode="auto">
            <a:xfrm>
              <a:off x="11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745" name="Line 28"/>
            <p:cNvSpPr>
              <a:spLocks noChangeShapeType="1"/>
            </p:cNvSpPr>
            <p:nvPr/>
          </p:nvSpPr>
          <p:spPr bwMode="auto">
            <a:xfrm>
              <a:off x="22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746" name="Line 29"/>
            <p:cNvSpPr>
              <a:spLocks noChangeShapeType="1"/>
            </p:cNvSpPr>
            <p:nvPr/>
          </p:nvSpPr>
          <p:spPr bwMode="auto">
            <a:xfrm>
              <a:off x="18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26629" name="Group 30"/>
          <p:cNvGrpSpPr/>
          <p:nvPr/>
        </p:nvGrpSpPr>
        <p:grpSpPr bwMode="auto">
          <a:xfrm>
            <a:off x="5283200" y="3124200"/>
            <a:ext cx="2438400" cy="2403475"/>
            <a:chOff x="3504" y="1824"/>
            <a:chExt cx="1536" cy="1514"/>
          </a:xfrm>
        </p:grpSpPr>
        <p:sp>
          <p:nvSpPr>
            <p:cNvPr id="26695" name="Rectangle 31"/>
            <p:cNvSpPr>
              <a:spLocks noChangeArrowheads="1"/>
            </p:cNvSpPr>
            <p:nvPr/>
          </p:nvSpPr>
          <p:spPr bwMode="auto">
            <a:xfrm>
              <a:off x="3888"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696" name="Rectangle 32"/>
            <p:cNvSpPr>
              <a:spLocks noChangeArrowheads="1"/>
            </p:cNvSpPr>
            <p:nvPr/>
          </p:nvSpPr>
          <p:spPr bwMode="auto">
            <a:xfrm>
              <a:off x="3888"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697" name="Rectangle 33"/>
            <p:cNvSpPr>
              <a:spLocks noChangeArrowheads="1"/>
            </p:cNvSpPr>
            <p:nvPr/>
          </p:nvSpPr>
          <p:spPr bwMode="auto">
            <a:xfrm>
              <a:off x="3888"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698" name="Rectangle 34"/>
            <p:cNvSpPr>
              <a:spLocks noChangeArrowheads="1"/>
            </p:cNvSpPr>
            <p:nvPr/>
          </p:nvSpPr>
          <p:spPr bwMode="auto">
            <a:xfrm>
              <a:off x="3888"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699" name="Rectangle 35"/>
            <p:cNvSpPr>
              <a:spLocks noChangeArrowheads="1"/>
            </p:cNvSpPr>
            <p:nvPr/>
          </p:nvSpPr>
          <p:spPr bwMode="auto">
            <a:xfrm>
              <a:off x="4272"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0" name="Rectangle 36"/>
            <p:cNvSpPr>
              <a:spLocks noChangeArrowheads="1"/>
            </p:cNvSpPr>
            <p:nvPr/>
          </p:nvSpPr>
          <p:spPr bwMode="auto">
            <a:xfrm>
              <a:off x="4272"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1" name="Rectangle 37"/>
            <p:cNvSpPr>
              <a:spLocks noChangeArrowheads="1"/>
            </p:cNvSpPr>
            <p:nvPr/>
          </p:nvSpPr>
          <p:spPr bwMode="auto">
            <a:xfrm>
              <a:off x="4272"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2" name="Rectangle 38"/>
            <p:cNvSpPr>
              <a:spLocks noChangeArrowheads="1"/>
            </p:cNvSpPr>
            <p:nvPr/>
          </p:nvSpPr>
          <p:spPr bwMode="auto">
            <a:xfrm>
              <a:off x="4272"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3" name="Rectangle 39"/>
            <p:cNvSpPr>
              <a:spLocks noChangeArrowheads="1"/>
            </p:cNvSpPr>
            <p:nvPr/>
          </p:nvSpPr>
          <p:spPr bwMode="auto">
            <a:xfrm>
              <a:off x="4656"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4" name="Rectangle 40"/>
            <p:cNvSpPr>
              <a:spLocks noChangeArrowheads="1"/>
            </p:cNvSpPr>
            <p:nvPr/>
          </p:nvSpPr>
          <p:spPr bwMode="auto">
            <a:xfrm>
              <a:off x="3504"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5" name="Rectangle 41"/>
            <p:cNvSpPr>
              <a:spLocks noChangeArrowheads="1"/>
            </p:cNvSpPr>
            <p:nvPr/>
          </p:nvSpPr>
          <p:spPr bwMode="auto">
            <a:xfrm>
              <a:off x="4656"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6" name="Rectangle 42"/>
            <p:cNvSpPr>
              <a:spLocks noChangeArrowheads="1"/>
            </p:cNvSpPr>
            <p:nvPr/>
          </p:nvSpPr>
          <p:spPr bwMode="auto">
            <a:xfrm>
              <a:off x="3504"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7" name="Rectangle 43"/>
            <p:cNvSpPr>
              <a:spLocks noChangeArrowheads="1"/>
            </p:cNvSpPr>
            <p:nvPr/>
          </p:nvSpPr>
          <p:spPr bwMode="auto">
            <a:xfrm>
              <a:off x="4656"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8" name="Rectangle 44"/>
            <p:cNvSpPr>
              <a:spLocks noChangeArrowheads="1"/>
            </p:cNvSpPr>
            <p:nvPr/>
          </p:nvSpPr>
          <p:spPr bwMode="auto">
            <a:xfrm>
              <a:off x="3504"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09" name="Rectangle 45"/>
            <p:cNvSpPr>
              <a:spLocks noChangeArrowheads="1"/>
            </p:cNvSpPr>
            <p:nvPr/>
          </p:nvSpPr>
          <p:spPr bwMode="auto">
            <a:xfrm>
              <a:off x="4656"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6710" name="Rectangle 46"/>
            <p:cNvSpPr>
              <a:spLocks noChangeArrowheads="1"/>
            </p:cNvSpPr>
            <p:nvPr/>
          </p:nvSpPr>
          <p:spPr bwMode="auto">
            <a:xfrm>
              <a:off x="3504"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711" name="Line 47"/>
            <p:cNvSpPr>
              <a:spLocks noChangeShapeType="1"/>
            </p:cNvSpPr>
            <p:nvPr/>
          </p:nvSpPr>
          <p:spPr bwMode="auto">
            <a:xfrm>
              <a:off x="35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2" name="Line 48"/>
            <p:cNvSpPr>
              <a:spLocks noChangeShapeType="1"/>
            </p:cNvSpPr>
            <p:nvPr/>
          </p:nvSpPr>
          <p:spPr bwMode="auto">
            <a:xfrm>
              <a:off x="35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3" name="Line 49"/>
            <p:cNvSpPr>
              <a:spLocks noChangeShapeType="1"/>
            </p:cNvSpPr>
            <p:nvPr/>
          </p:nvSpPr>
          <p:spPr bwMode="auto">
            <a:xfrm>
              <a:off x="35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4" name="Line 50"/>
            <p:cNvSpPr>
              <a:spLocks noChangeShapeType="1"/>
            </p:cNvSpPr>
            <p:nvPr/>
          </p:nvSpPr>
          <p:spPr bwMode="auto">
            <a:xfrm>
              <a:off x="35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5" name="Line 51"/>
            <p:cNvSpPr>
              <a:spLocks noChangeShapeType="1"/>
            </p:cNvSpPr>
            <p:nvPr/>
          </p:nvSpPr>
          <p:spPr bwMode="auto">
            <a:xfrm>
              <a:off x="35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6" name="Line 52"/>
            <p:cNvSpPr>
              <a:spLocks noChangeShapeType="1"/>
            </p:cNvSpPr>
            <p:nvPr/>
          </p:nvSpPr>
          <p:spPr bwMode="auto">
            <a:xfrm>
              <a:off x="38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7" name="Line 53"/>
            <p:cNvSpPr>
              <a:spLocks noChangeShapeType="1"/>
            </p:cNvSpPr>
            <p:nvPr/>
          </p:nvSpPr>
          <p:spPr bwMode="auto">
            <a:xfrm>
              <a:off x="50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718" name="Line 54"/>
            <p:cNvSpPr>
              <a:spLocks noChangeShapeType="1"/>
            </p:cNvSpPr>
            <p:nvPr/>
          </p:nvSpPr>
          <p:spPr bwMode="auto">
            <a:xfrm>
              <a:off x="35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719" name="Line 55"/>
            <p:cNvSpPr>
              <a:spLocks noChangeShapeType="1"/>
            </p:cNvSpPr>
            <p:nvPr/>
          </p:nvSpPr>
          <p:spPr bwMode="auto">
            <a:xfrm>
              <a:off x="46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720" name="Line 56"/>
            <p:cNvSpPr>
              <a:spLocks noChangeShapeType="1"/>
            </p:cNvSpPr>
            <p:nvPr/>
          </p:nvSpPr>
          <p:spPr bwMode="auto">
            <a:xfrm>
              <a:off x="42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26630" name="Picture 57"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7463" y="6022975"/>
            <a:ext cx="2000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58"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7463" y="5943600"/>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2" name="AutoShape 59"/>
          <p:cNvSpPr>
            <a:spLocks noChangeArrowheads="1"/>
          </p:cNvSpPr>
          <p:nvPr/>
        </p:nvSpPr>
        <p:spPr bwMode="auto">
          <a:xfrm>
            <a:off x="4267200" y="4343400"/>
            <a:ext cx="609600" cy="457200"/>
          </a:xfrm>
          <a:prstGeom prst="rightArrow">
            <a:avLst>
              <a:gd name="adj1" fmla="val 50000"/>
              <a:gd name="adj2" fmla="val 33333"/>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633" name="Rectangle 60"/>
          <p:cNvSpPr>
            <a:spLocks noChangeArrowheads="1"/>
          </p:cNvSpPr>
          <p:nvPr/>
        </p:nvSpPr>
        <p:spPr bwMode="auto">
          <a:xfrm>
            <a:off x="70866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34" name="Rectangle 61"/>
          <p:cNvSpPr>
            <a:spLocks noChangeArrowheads="1"/>
          </p:cNvSpPr>
          <p:nvPr/>
        </p:nvSpPr>
        <p:spPr bwMode="auto">
          <a:xfrm>
            <a:off x="70866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35" name="Rectangle 62"/>
          <p:cNvSpPr>
            <a:spLocks noChangeArrowheads="1"/>
          </p:cNvSpPr>
          <p:nvPr/>
        </p:nvSpPr>
        <p:spPr bwMode="auto">
          <a:xfrm>
            <a:off x="70866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36" name="Rectangle 63"/>
          <p:cNvSpPr>
            <a:spLocks noChangeArrowheads="1"/>
          </p:cNvSpPr>
          <p:nvPr/>
        </p:nvSpPr>
        <p:spPr bwMode="auto">
          <a:xfrm>
            <a:off x="70866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37" name="Rectangle 64"/>
          <p:cNvSpPr>
            <a:spLocks noChangeArrowheads="1"/>
          </p:cNvSpPr>
          <p:nvPr/>
        </p:nvSpPr>
        <p:spPr bwMode="auto">
          <a:xfrm>
            <a:off x="76962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38" name="Rectangle 65"/>
          <p:cNvSpPr>
            <a:spLocks noChangeArrowheads="1"/>
          </p:cNvSpPr>
          <p:nvPr/>
        </p:nvSpPr>
        <p:spPr bwMode="auto">
          <a:xfrm>
            <a:off x="76962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39" name="Rectangle 66"/>
          <p:cNvSpPr>
            <a:spLocks noChangeArrowheads="1"/>
          </p:cNvSpPr>
          <p:nvPr/>
        </p:nvSpPr>
        <p:spPr bwMode="auto">
          <a:xfrm>
            <a:off x="76962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0" name="Rectangle 67"/>
          <p:cNvSpPr>
            <a:spLocks noChangeArrowheads="1"/>
          </p:cNvSpPr>
          <p:nvPr/>
        </p:nvSpPr>
        <p:spPr bwMode="auto">
          <a:xfrm>
            <a:off x="76962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1" name="Rectangle 68"/>
          <p:cNvSpPr>
            <a:spLocks noChangeArrowheads="1"/>
          </p:cNvSpPr>
          <p:nvPr/>
        </p:nvSpPr>
        <p:spPr bwMode="auto">
          <a:xfrm>
            <a:off x="83058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2" name="Rectangle 69"/>
          <p:cNvSpPr>
            <a:spLocks noChangeArrowheads="1"/>
          </p:cNvSpPr>
          <p:nvPr/>
        </p:nvSpPr>
        <p:spPr bwMode="auto">
          <a:xfrm>
            <a:off x="64770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43" name="Rectangle 70"/>
          <p:cNvSpPr>
            <a:spLocks noChangeArrowheads="1"/>
          </p:cNvSpPr>
          <p:nvPr/>
        </p:nvSpPr>
        <p:spPr bwMode="auto">
          <a:xfrm>
            <a:off x="83058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4" name="Rectangle 71"/>
          <p:cNvSpPr>
            <a:spLocks noChangeArrowheads="1"/>
          </p:cNvSpPr>
          <p:nvPr/>
        </p:nvSpPr>
        <p:spPr bwMode="auto">
          <a:xfrm>
            <a:off x="64770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45" name="Rectangle 72"/>
          <p:cNvSpPr>
            <a:spLocks noChangeArrowheads="1"/>
          </p:cNvSpPr>
          <p:nvPr/>
        </p:nvSpPr>
        <p:spPr bwMode="auto">
          <a:xfrm>
            <a:off x="83058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6" name="Rectangle 73"/>
          <p:cNvSpPr>
            <a:spLocks noChangeArrowheads="1"/>
          </p:cNvSpPr>
          <p:nvPr/>
        </p:nvSpPr>
        <p:spPr bwMode="auto">
          <a:xfrm>
            <a:off x="64770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47" name="Rectangle 74"/>
          <p:cNvSpPr>
            <a:spLocks noChangeArrowheads="1"/>
          </p:cNvSpPr>
          <p:nvPr/>
        </p:nvSpPr>
        <p:spPr bwMode="auto">
          <a:xfrm>
            <a:off x="83058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48" name="Rectangle 75"/>
          <p:cNvSpPr>
            <a:spLocks noChangeArrowheads="1"/>
          </p:cNvSpPr>
          <p:nvPr/>
        </p:nvSpPr>
        <p:spPr bwMode="auto">
          <a:xfrm>
            <a:off x="64770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49" name="Line 76"/>
          <p:cNvSpPr>
            <a:spLocks noChangeShapeType="1"/>
          </p:cNvSpPr>
          <p:nvPr/>
        </p:nvSpPr>
        <p:spPr bwMode="auto">
          <a:xfrm>
            <a:off x="6477000" y="228600"/>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0" name="Line 77"/>
          <p:cNvSpPr>
            <a:spLocks noChangeShapeType="1"/>
          </p:cNvSpPr>
          <p:nvPr/>
        </p:nvSpPr>
        <p:spPr bwMode="auto">
          <a:xfrm>
            <a:off x="6477000" y="83026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1" name="Line 78"/>
          <p:cNvSpPr>
            <a:spLocks noChangeShapeType="1"/>
          </p:cNvSpPr>
          <p:nvPr/>
        </p:nvSpPr>
        <p:spPr bwMode="auto">
          <a:xfrm>
            <a:off x="6477000" y="203041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2" name="Line 79"/>
          <p:cNvSpPr>
            <a:spLocks noChangeShapeType="1"/>
          </p:cNvSpPr>
          <p:nvPr/>
        </p:nvSpPr>
        <p:spPr bwMode="auto">
          <a:xfrm>
            <a:off x="6477000" y="2632075"/>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3" name="Line 80"/>
          <p:cNvSpPr>
            <a:spLocks noChangeShapeType="1"/>
          </p:cNvSpPr>
          <p:nvPr/>
        </p:nvSpPr>
        <p:spPr bwMode="auto">
          <a:xfrm>
            <a:off x="64770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4" name="Line 81"/>
          <p:cNvSpPr>
            <a:spLocks noChangeShapeType="1"/>
          </p:cNvSpPr>
          <p:nvPr/>
        </p:nvSpPr>
        <p:spPr bwMode="auto">
          <a:xfrm>
            <a:off x="70866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5" name="Line 82"/>
          <p:cNvSpPr>
            <a:spLocks noChangeShapeType="1"/>
          </p:cNvSpPr>
          <p:nvPr/>
        </p:nvSpPr>
        <p:spPr bwMode="auto">
          <a:xfrm>
            <a:off x="89154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56" name="Line 83"/>
          <p:cNvSpPr>
            <a:spLocks noChangeShapeType="1"/>
          </p:cNvSpPr>
          <p:nvPr/>
        </p:nvSpPr>
        <p:spPr bwMode="auto">
          <a:xfrm>
            <a:off x="6477000" y="1430338"/>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57" name="Line 84"/>
          <p:cNvSpPr>
            <a:spLocks noChangeShapeType="1"/>
          </p:cNvSpPr>
          <p:nvPr/>
        </p:nvSpPr>
        <p:spPr bwMode="auto">
          <a:xfrm>
            <a:off x="83058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58" name="Line 85"/>
          <p:cNvSpPr>
            <a:spLocks noChangeShapeType="1"/>
          </p:cNvSpPr>
          <p:nvPr/>
        </p:nvSpPr>
        <p:spPr bwMode="auto">
          <a:xfrm>
            <a:off x="76962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59" name="Rectangle 86"/>
          <p:cNvSpPr>
            <a:spLocks noChangeArrowheads="1"/>
          </p:cNvSpPr>
          <p:nvPr/>
        </p:nvSpPr>
        <p:spPr bwMode="auto">
          <a:xfrm>
            <a:off x="20288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60" name="Rectangle 87"/>
          <p:cNvSpPr>
            <a:spLocks noChangeArrowheads="1"/>
          </p:cNvSpPr>
          <p:nvPr/>
        </p:nvSpPr>
        <p:spPr bwMode="auto">
          <a:xfrm>
            <a:off x="14192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61" name="Rectangle 88"/>
          <p:cNvSpPr>
            <a:spLocks noChangeArrowheads="1"/>
          </p:cNvSpPr>
          <p:nvPr/>
        </p:nvSpPr>
        <p:spPr bwMode="auto">
          <a:xfrm>
            <a:off x="809625" y="372745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62" name="Rectangle 89"/>
          <p:cNvSpPr>
            <a:spLocks noChangeArrowheads="1"/>
          </p:cNvSpPr>
          <p:nvPr/>
        </p:nvSpPr>
        <p:spPr bwMode="auto">
          <a:xfrm>
            <a:off x="20288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63" name="Rectangle 90"/>
          <p:cNvSpPr>
            <a:spLocks noChangeArrowheads="1"/>
          </p:cNvSpPr>
          <p:nvPr/>
        </p:nvSpPr>
        <p:spPr bwMode="auto">
          <a:xfrm>
            <a:off x="14192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64" name="Rectangle 91"/>
          <p:cNvSpPr>
            <a:spLocks noChangeArrowheads="1"/>
          </p:cNvSpPr>
          <p:nvPr/>
        </p:nvSpPr>
        <p:spPr bwMode="auto">
          <a:xfrm>
            <a:off x="809625" y="3127375"/>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65" name="Rectangle 92"/>
          <p:cNvSpPr>
            <a:spLocks noChangeArrowheads="1"/>
          </p:cNvSpPr>
          <p:nvPr/>
        </p:nvSpPr>
        <p:spPr bwMode="auto">
          <a:xfrm>
            <a:off x="20288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66" name="Rectangle 93"/>
          <p:cNvSpPr>
            <a:spLocks noChangeArrowheads="1"/>
          </p:cNvSpPr>
          <p:nvPr/>
        </p:nvSpPr>
        <p:spPr bwMode="auto">
          <a:xfrm>
            <a:off x="14192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67" name="Rectangle 94"/>
          <p:cNvSpPr>
            <a:spLocks noChangeArrowheads="1"/>
          </p:cNvSpPr>
          <p:nvPr/>
        </p:nvSpPr>
        <p:spPr bwMode="auto">
          <a:xfrm>
            <a:off x="8096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68" name="Line 95"/>
          <p:cNvSpPr>
            <a:spLocks noChangeShapeType="1"/>
          </p:cNvSpPr>
          <p:nvPr/>
        </p:nvSpPr>
        <p:spPr bwMode="auto">
          <a:xfrm>
            <a:off x="809625" y="25257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69" name="Line 96"/>
          <p:cNvSpPr>
            <a:spLocks noChangeShapeType="1"/>
          </p:cNvSpPr>
          <p:nvPr/>
        </p:nvSpPr>
        <p:spPr bwMode="auto">
          <a:xfrm>
            <a:off x="809625" y="3127375"/>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0" name="Line 97"/>
          <p:cNvSpPr>
            <a:spLocks noChangeShapeType="1"/>
          </p:cNvSpPr>
          <p:nvPr/>
        </p:nvSpPr>
        <p:spPr bwMode="auto">
          <a:xfrm>
            <a:off x="809625" y="3727450"/>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1" name="Line 98"/>
          <p:cNvSpPr>
            <a:spLocks noChangeShapeType="1"/>
          </p:cNvSpPr>
          <p:nvPr/>
        </p:nvSpPr>
        <p:spPr bwMode="auto">
          <a:xfrm>
            <a:off x="809625" y="43291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2" name="Line 99"/>
          <p:cNvSpPr>
            <a:spLocks noChangeShapeType="1"/>
          </p:cNvSpPr>
          <p:nvPr/>
        </p:nvSpPr>
        <p:spPr bwMode="auto">
          <a:xfrm>
            <a:off x="8096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3" name="Line 100"/>
          <p:cNvSpPr>
            <a:spLocks noChangeShapeType="1"/>
          </p:cNvSpPr>
          <p:nvPr/>
        </p:nvSpPr>
        <p:spPr bwMode="auto">
          <a:xfrm>
            <a:off x="14192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4" name="Line 101"/>
          <p:cNvSpPr>
            <a:spLocks noChangeShapeType="1"/>
          </p:cNvSpPr>
          <p:nvPr/>
        </p:nvSpPr>
        <p:spPr bwMode="auto">
          <a:xfrm>
            <a:off x="20288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5" name="Line 102"/>
          <p:cNvSpPr>
            <a:spLocks noChangeShapeType="1"/>
          </p:cNvSpPr>
          <p:nvPr/>
        </p:nvSpPr>
        <p:spPr bwMode="auto">
          <a:xfrm>
            <a:off x="26384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76" name="Rectangle 103"/>
          <p:cNvSpPr>
            <a:spLocks noChangeArrowheads="1"/>
          </p:cNvSpPr>
          <p:nvPr/>
        </p:nvSpPr>
        <p:spPr bwMode="auto">
          <a:xfrm>
            <a:off x="14478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77" name="Rectangle 104"/>
          <p:cNvSpPr>
            <a:spLocks noChangeArrowheads="1"/>
          </p:cNvSpPr>
          <p:nvPr/>
        </p:nvSpPr>
        <p:spPr bwMode="auto">
          <a:xfrm>
            <a:off x="8382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78" name="Rectangle 105"/>
          <p:cNvSpPr>
            <a:spLocks noChangeArrowheads="1"/>
          </p:cNvSpPr>
          <p:nvPr/>
        </p:nvSpPr>
        <p:spPr bwMode="auto">
          <a:xfrm>
            <a:off x="2286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79" name="Rectangle 106"/>
          <p:cNvSpPr>
            <a:spLocks noChangeArrowheads="1"/>
          </p:cNvSpPr>
          <p:nvPr/>
        </p:nvSpPr>
        <p:spPr bwMode="auto">
          <a:xfrm>
            <a:off x="14478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80" name="Rectangle 107"/>
          <p:cNvSpPr>
            <a:spLocks noChangeArrowheads="1"/>
          </p:cNvSpPr>
          <p:nvPr/>
        </p:nvSpPr>
        <p:spPr bwMode="auto">
          <a:xfrm>
            <a:off x="8382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81" name="Rectangle 108"/>
          <p:cNvSpPr>
            <a:spLocks noChangeArrowheads="1"/>
          </p:cNvSpPr>
          <p:nvPr/>
        </p:nvSpPr>
        <p:spPr bwMode="auto">
          <a:xfrm>
            <a:off x="2286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6682" name="Rectangle 109"/>
          <p:cNvSpPr>
            <a:spLocks noChangeArrowheads="1"/>
          </p:cNvSpPr>
          <p:nvPr/>
        </p:nvSpPr>
        <p:spPr bwMode="auto">
          <a:xfrm>
            <a:off x="14478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83" name="Rectangle 110"/>
          <p:cNvSpPr>
            <a:spLocks noChangeArrowheads="1"/>
          </p:cNvSpPr>
          <p:nvPr/>
        </p:nvSpPr>
        <p:spPr bwMode="auto">
          <a:xfrm>
            <a:off x="8382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6684" name="Rectangle 111"/>
          <p:cNvSpPr>
            <a:spLocks noChangeArrowheads="1"/>
          </p:cNvSpPr>
          <p:nvPr/>
        </p:nvSpPr>
        <p:spPr bwMode="auto">
          <a:xfrm>
            <a:off x="2286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6685" name="Line 112"/>
          <p:cNvSpPr>
            <a:spLocks noChangeShapeType="1"/>
          </p:cNvSpPr>
          <p:nvPr/>
        </p:nvSpPr>
        <p:spPr bwMode="auto">
          <a:xfrm>
            <a:off x="228600" y="2286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86" name="Line 113"/>
          <p:cNvSpPr>
            <a:spLocks noChangeShapeType="1"/>
          </p:cNvSpPr>
          <p:nvPr/>
        </p:nvSpPr>
        <p:spPr bwMode="auto">
          <a:xfrm>
            <a:off x="228600" y="830263"/>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87" name="Line 114"/>
          <p:cNvSpPr>
            <a:spLocks noChangeShapeType="1"/>
          </p:cNvSpPr>
          <p:nvPr/>
        </p:nvSpPr>
        <p:spPr bwMode="auto">
          <a:xfrm>
            <a:off x="228600" y="1430338"/>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88" name="Line 115"/>
          <p:cNvSpPr>
            <a:spLocks noChangeShapeType="1"/>
          </p:cNvSpPr>
          <p:nvPr/>
        </p:nvSpPr>
        <p:spPr bwMode="auto">
          <a:xfrm>
            <a:off x="228600" y="20320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89" name="Line 116"/>
          <p:cNvSpPr>
            <a:spLocks noChangeShapeType="1"/>
          </p:cNvSpPr>
          <p:nvPr/>
        </p:nvSpPr>
        <p:spPr bwMode="auto">
          <a:xfrm>
            <a:off x="2286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90" name="Line 117"/>
          <p:cNvSpPr>
            <a:spLocks noChangeShapeType="1"/>
          </p:cNvSpPr>
          <p:nvPr/>
        </p:nvSpPr>
        <p:spPr bwMode="auto">
          <a:xfrm>
            <a:off x="8382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91" name="Line 118"/>
          <p:cNvSpPr>
            <a:spLocks noChangeShapeType="1"/>
          </p:cNvSpPr>
          <p:nvPr/>
        </p:nvSpPr>
        <p:spPr bwMode="auto">
          <a:xfrm>
            <a:off x="14478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92" name="Line 119"/>
          <p:cNvSpPr>
            <a:spLocks noChangeShapeType="1"/>
          </p:cNvSpPr>
          <p:nvPr/>
        </p:nvSpPr>
        <p:spPr bwMode="auto">
          <a:xfrm>
            <a:off x="20574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6693" name="Rectangle 120"/>
          <p:cNvSpPr>
            <a:spLocks noChangeArrowheads="1"/>
          </p:cNvSpPr>
          <p:nvPr/>
        </p:nvSpPr>
        <p:spPr bwMode="auto">
          <a:xfrm>
            <a:off x="1419225"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694" name="Rectangle 121"/>
          <p:cNvSpPr>
            <a:spLocks noChangeArrowheads="1"/>
          </p:cNvSpPr>
          <p:nvPr/>
        </p:nvSpPr>
        <p:spPr bwMode="auto">
          <a:xfrm>
            <a:off x="5283200"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749F49-2624-4F8D-8F62-9FEF9C3BCAC9}" type="slidenum">
              <a:rPr lang="en-AU" altLang="en-US"/>
            </a:fld>
            <a:endParaRPr lang="en-AU" altLang="en-US"/>
          </a:p>
        </p:txBody>
      </p:sp>
      <p:sp>
        <p:nvSpPr>
          <p:cNvPr id="27651" name="Rectangle 2"/>
          <p:cNvSpPr>
            <a:spLocks noGrp="1" noChangeArrowheads="1"/>
          </p:cNvSpPr>
          <p:nvPr>
            <p:ph type="title"/>
          </p:nvPr>
        </p:nvSpPr>
        <p:spPr/>
        <p:txBody>
          <a:bodyPr/>
          <a:lstStyle/>
          <a:p>
            <a:pPr eaLnBrk="1" hangingPunct="1"/>
            <a:r>
              <a:rPr lang="en-US" altLang="en-US"/>
              <a:t>Step 2</a:t>
            </a:r>
            <a:endParaRPr lang="en-US" altLang="en-US"/>
          </a:p>
        </p:txBody>
      </p:sp>
      <p:grpSp>
        <p:nvGrpSpPr>
          <p:cNvPr id="27652" name="Group 3"/>
          <p:cNvGrpSpPr/>
          <p:nvPr/>
        </p:nvGrpSpPr>
        <p:grpSpPr bwMode="auto">
          <a:xfrm>
            <a:off x="1422400" y="3124200"/>
            <a:ext cx="2438400" cy="2403475"/>
            <a:chOff x="1104" y="1824"/>
            <a:chExt cx="1536" cy="1514"/>
          </a:xfrm>
        </p:grpSpPr>
        <p:sp>
          <p:nvSpPr>
            <p:cNvPr id="27745" name="Rectangle 4"/>
            <p:cNvSpPr>
              <a:spLocks noChangeArrowheads="1"/>
            </p:cNvSpPr>
            <p:nvPr/>
          </p:nvSpPr>
          <p:spPr bwMode="auto">
            <a:xfrm>
              <a:off x="1488"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46" name="Rectangle 5"/>
            <p:cNvSpPr>
              <a:spLocks noChangeArrowheads="1"/>
            </p:cNvSpPr>
            <p:nvPr/>
          </p:nvSpPr>
          <p:spPr bwMode="auto">
            <a:xfrm>
              <a:off x="1488"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47" name="Rectangle 6"/>
            <p:cNvSpPr>
              <a:spLocks noChangeArrowheads="1"/>
            </p:cNvSpPr>
            <p:nvPr/>
          </p:nvSpPr>
          <p:spPr bwMode="auto">
            <a:xfrm>
              <a:off x="1488"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748" name="Rectangle 7"/>
            <p:cNvSpPr>
              <a:spLocks noChangeArrowheads="1"/>
            </p:cNvSpPr>
            <p:nvPr/>
          </p:nvSpPr>
          <p:spPr bwMode="auto">
            <a:xfrm>
              <a:off x="1488"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49" name="Rectangle 8"/>
            <p:cNvSpPr>
              <a:spLocks noChangeArrowheads="1"/>
            </p:cNvSpPr>
            <p:nvPr/>
          </p:nvSpPr>
          <p:spPr bwMode="auto">
            <a:xfrm>
              <a:off x="1872"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0" name="Rectangle 9"/>
            <p:cNvSpPr>
              <a:spLocks noChangeArrowheads="1"/>
            </p:cNvSpPr>
            <p:nvPr/>
          </p:nvSpPr>
          <p:spPr bwMode="auto">
            <a:xfrm>
              <a:off x="1872"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1" name="Rectangle 10"/>
            <p:cNvSpPr>
              <a:spLocks noChangeArrowheads="1"/>
            </p:cNvSpPr>
            <p:nvPr/>
          </p:nvSpPr>
          <p:spPr bwMode="auto">
            <a:xfrm>
              <a:off x="1872"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7752" name="Rectangle 11"/>
            <p:cNvSpPr>
              <a:spLocks noChangeArrowheads="1"/>
            </p:cNvSpPr>
            <p:nvPr/>
          </p:nvSpPr>
          <p:spPr bwMode="auto">
            <a:xfrm>
              <a:off x="1872"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3" name="Rectangle 12"/>
            <p:cNvSpPr>
              <a:spLocks noChangeArrowheads="1"/>
            </p:cNvSpPr>
            <p:nvPr/>
          </p:nvSpPr>
          <p:spPr bwMode="auto">
            <a:xfrm>
              <a:off x="2256"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4" name="Rectangle 13"/>
            <p:cNvSpPr>
              <a:spLocks noChangeArrowheads="1"/>
            </p:cNvSpPr>
            <p:nvPr/>
          </p:nvSpPr>
          <p:spPr bwMode="auto">
            <a:xfrm>
              <a:off x="1104"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5" name="Rectangle 14"/>
            <p:cNvSpPr>
              <a:spLocks noChangeArrowheads="1"/>
            </p:cNvSpPr>
            <p:nvPr/>
          </p:nvSpPr>
          <p:spPr bwMode="auto">
            <a:xfrm>
              <a:off x="2256"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6" name="Rectangle 15"/>
            <p:cNvSpPr>
              <a:spLocks noChangeArrowheads="1"/>
            </p:cNvSpPr>
            <p:nvPr/>
          </p:nvSpPr>
          <p:spPr bwMode="auto">
            <a:xfrm>
              <a:off x="1104"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57" name="Rectangle 16"/>
            <p:cNvSpPr>
              <a:spLocks noChangeArrowheads="1"/>
            </p:cNvSpPr>
            <p:nvPr/>
          </p:nvSpPr>
          <p:spPr bwMode="auto">
            <a:xfrm>
              <a:off x="2256"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58" name="Rectangle 17"/>
            <p:cNvSpPr>
              <a:spLocks noChangeArrowheads="1"/>
            </p:cNvSpPr>
            <p:nvPr/>
          </p:nvSpPr>
          <p:spPr bwMode="auto">
            <a:xfrm>
              <a:off x="1104"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59" name="Rectangle 18"/>
            <p:cNvSpPr>
              <a:spLocks noChangeArrowheads="1"/>
            </p:cNvSpPr>
            <p:nvPr/>
          </p:nvSpPr>
          <p:spPr bwMode="auto">
            <a:xfrm>
              <a:off x="2256"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60" name="Rectangle 19"/>
            <p:cNvSpPr>
              <a:spLocks noChangeArrowheads="1"/>
            </p:cNvSpPr>
            <p:nvPr/>
          </p:nvSpPr>
          <p:spPr bwMode="auto">
            <a:xfrm>
              <a:off x="1104"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61" name="Line 20"/>
            <p:cNvSpPr>
              <a:spLocks noChangeShapeType="1"/>
            </p:cNvSpPr>
            <p:nvPr/>
          </p:nvSpPr>
          <p:spPr bwMode="auto">
            <a:xfrm>
              <a:off x="11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2" name="Line 21"/>
            <p:cNvSpPr>
              <a:spLocks noChangeShapeType="1"/>
            </p:cNvSpPr>
            <p:nvPr/>
          </p:nvSpPr>
          <p:spPr bwMode="auto">
            <a:xfrm>
              <a:off x="11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3" name="Line 22"/>
            <p:cNvSpPr>
              <a:spLocks noChangeShapeType="1"/>
            </p:cNvSpPr>
            <p:nvPr/>
          </p:nvSpPr>
          <p:spPr bwMode="auto">
            <a:xfrm>
              <a:off x="11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4" name="Line 23"/>
            <p:cNvSpPr>
              <a:spLocks noChangeShapeType="1"/>
            </p:cNvSpPr>
            <p:nvPr/>
          </p:nvSpPr>
          <p:spPr bwMode="auto">
            <a:xfrm>
              <a:off x="11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5" name="Line 24"/>
            <p:cNvSpPr>
              <a:spLocks noChangeShapeType="1"/>
            </p:cNvSpPr>
            <p:nvPr/>
          </p:nvSpPr>
          <p:spPr bwMode="auto">
            <a:xfrm>
              <a:off x="11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6" name="Line 25"/>
            <p:cNvSpPr>
              <a:spLocks noChangeShapeType="1"/>
            </p:cNvSpPr>
            <p:nvPr/>
          </p:nvSpPr>
          <p:spPr bwMode="auto">
            <a:xfrm>
              <a:off x="14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7" name="Line 26"/>
            <p:cNvSpPr>
              <a:spLocks noChangeShapeType="1"/>
            </p:cNvSpPr>
            <p:nvPr/>
          </p:nvSpPr>
          <p:spPr bwMode="auto">
            <a:xfrm>
              <a:off x="26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68" name="Line 27"/>
            <p:cNvSpPr>
              <a:spLocks noChangeShapeType="1"/>
            </p:cNvSpPr>
            <p:nvPr/>
          </p:nvSpPr>
          <p:spPr bwMode="auto">
            <a:xfrm>
              <a:off x="11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769" name="Line 28"/>
            <p:cNvSpPr>
              <a:spLocks noChangeShapeType="1"/>
            </p:cNvSpPr>
            <p:nvPr/>
          </p:nvSpPr>
          <p:spPr bwMode="auto">
            <a:xfrm>
              <a:off x="22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770" name="Line 29"/>
            <p:cNvSpPr>
              <a:spLocks noChangeShapeType="1"/>
            </p:cNvSpPr>
            <p:nvPr/>
          </p:nvSpPr>
          <p:spPr bwMode="auto">
            <a:xfrm>
              <a:off x="18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27653" name="Group 30"/>
          <p:cNvGrpSpPr/>
          <p:nvPr/>
        </p:nvGrpSpPr>
        <p:grpSpPr bwMode="auto">
          <a:xfrm>
            <a:off x="5283200" y="3124200"/>
            <a:ext cx="2438400" cy="2403475"/>
            <a:chOff x="3504" y="1824"/>
            <a:chExt cx="1536" cy="1514"/>
          </a:xfrm>
        </p:grpSpPr>
        <p:sp>
          <p:nvSpPr>
            <p:cNvPr id="27719" name="Rectangle 31"/>
            <p:cNvSpPr>
              <a:spLocks noChangeArrowheads="1"/>
            </p:cNvSpPr>
            <p:nvPr/>
          </p:nvSpPr>
          <p:spPr bwMode="auto">
            <a:xfrm>
              <a:off x="3888"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0" name="Rectangle 32"/>
            <p:cNvSpPr>
              <a:spLocks noChangeArrowheads="1"/>
            </p:cNvSpPr>
            <p:nvPr/>
          </p:nvSpPr>
          <p:spPr bwMode="auto">
            <a:xfrm>
              <a:off x="3888"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1" name="Rectangle 33"/>
            <p:cNvSpPr>
              <a:spLocks noChangeArrowheads="1"/>
            </p:cNvSpPr>
            <p:nvPr/>
          </p:nvSpPr>
          <p:spPr bwMode="auto">
            <a:xfrm>
              <a:off x="3888"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2" name="Rectangle 34"/>
            <p:cNvSpPr>
              <a:spLocks noChangeArrowheads="1"/>
            </p:cNvSpPr>
            <p:nvPr/>
          </p:nvSpPr>
          <p:spPr bwMode="auto">
            <a:xfrm>
              <a:off x="3888"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7723" name="Rectangle 35"/>
            <p:cNvSpPr>
              <a:spLocks noChangeArrowheads="1"/>
            </p:cNvSpPr>
            <p:nvPr/>
          </p:nvSpPr>
          <p:spPr bwMode="auto">
            <a:xfrm>
              <a:off x="4272"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4" name="Rectangle 36"/>
            <p:cNvSpPr>
              <a:spLocks noChangeArrowheads="1"/>
            </p:cNvSpPr>
            <p:nvPr/>
          </p:nvSpPr>
          <p:spPr bwMode="auto">
            <a:xfrm>
              <a:off x="4272"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5" name="Rectangle 37"/>
            <p:cNvSpPr>
              <a:spLocks noChangeArrowheads="1"/>
            </p:cNvSpPr>
            <p:nvPr/>
          </p:nvSpPr>
          <p:spPr bwMode="auto">
            <a:xfrm>
              <a:off x="4272"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6" name="Rectangle 38"/>
            <p:cNvSpPr>
              <a:spLocks noChangeArrowheads="1"/>
            </p:cNvSpPr>
            <p:nvPr/>
          </p:nvSpPr>
          <p:spPr bwMode="auto">
            <a:xfrm>
              <a:off x="4272"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7" name="Rectangle 39"/>
            <p:cNvSpPr>
              <a:spLocks noChangeArrowheads="1"/>
            </p:cNvSpPr>
            <p:nvPr/>
          </p:nvSpPr>
          <p:spPr bwMode="auto">
            <a:xfrm>
              <a:off x="4656"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8" name="Rectangle 40"/>
            <p:cNvSpPr>
              <a:spLocks noChangeArrowheads="1"/>
            </p:cNvSpPr>
            <p:nvPr/>
          </p:nvSpPr>
          <p:spPr bwMode="auto">
            <a:xfrm>
              <a:off x="3504"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29" name="Rectangle 41"/>
            <p:cNvSpPr>
              <a:spLocks noChangeArrowheads="1"/>
            </p:cNvSpPr>
            <p:nvPr/>
          </p:nvSpPr>
          <p:spPr bwMode="auto">
            <a:xfrm>
              <a:off x="4656"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30" name="Rectangle 42"/>
            <p:cNvSpPr>
              <a:spLocks noChangeArrowheads="1"/>
            </p:cNvSpPr>
            <p:nvPr/>
          </p:nvSpPr>
          <p:spPr bwMode="auto">
            <a:xfrm>
              <a:off x="3504"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31" name="Rectangle 43"/>
            <p:cNvSpPr>
              <a:spLocks noChangeArrowheads="1"/>
            </p:cNvSpPr>
            <p:nvPr/>
          </p:nvSpPr>
          <p:spPr bwMode="auto">
            <a:xfrm>
              <a:off x="4656"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32" name="Rectangle 44"/>
            <p:cNvSpPr>
              <a:spLocks noChangeArrowheads="1"/>
            </p:cNvSpPr>
            <p:nvPr/>
          </p:nvSpPr>
          <p:spPr bwMode="auto">
            <a:xfrm>
              <a:off x="3504"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33" name="Rectangle 45"/>
            <p:cNvSpPr>
              <a:spLocks noChangeArrowheads="1"/>
            </p:cNvSpPr>
            <p:nvPr/>
          </p:nvSpPr>
          <p:spPr bwMode="auto">
            <a:xfrm>
              <a:off x="4656"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7734" name="Rectangle 46"/>
            <p:cNvSpPr>
              <a:spLocks noChangeArrowheads="1"/>
            </p:cNvSpPr>
            <p:nvPr/>
          </p:nvSpPr>
          <p:spPr bwMode="auto">
            <a:xfrm>
              <a:off x="3504"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35" name="Line 47"/>
            <p:cNvSpPr>
              <a:spLocks noChangeShapeType="1"/>
            </p:cNvSpPr>
            <p:nvPr/>
          </p:nvSpPr>
          <p:spPr bwMode="auto">
            <a:xfrm>
              <a:off x="35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36" name="Line 48"/>
            <p:cNvSpPr>
              <a:spLocks noChangeShapeType="1"/>
            </p:cNvSpPr>
            <p:nvPr/>
          </p:nvSpPr>
          <p:spPr bwMode="auto">
            <a:xfrm>
              <a:off x="35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37" name="Line 49"/>
            <p:cNvSpPr>
              <a:spLocks noChangeShapeType="1"/>
            </p:cNvSpPr>
            <p:nvPr/>
          </p:nvSpPr>
          <p:spPr bwMode="auto">
            <a:xfrm>
              <a:off x="35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38" name="Line 50"/>
            <p:cNvSpPr>
              <a:spLocks noChangeShapeType="1"/>
            </p:cNvSpPr>
            <p:nvPr/>
          </p:nvSpPr>
          <p:spPr bwMode="auto">
            <a:xfrm>
              <a:off x="35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39" name="Line 51"/>
            <p:cNvSpPr>
              <a:spLocks noChangeShapeType="1"/>
            </p:cNvSpPr>
            <p:nvPr/>
          </p:nvSpPr>
          <p:spPr bwMode="auto">
            <a:xfrm>
              <a:off x="35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40" name="Line 52"/>
            <p:cNvSpPr>
              <a:spLocks noChangeShapeType="1"/>
            </p:cNvSpPr>
            <p:nvPr/>
          </p:nvSpPr>
          <p:spPr bwMode="auto">
            <a:xfrm>
              <a:off x="38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41" name="Line 53"/>
            <p:cNvSpPr>
              <a:spLocks noChangeShapeType="1"/>
            </p:cNvSpPr>
            <p:nvPr/>
          </p:nvSpPr>
          <p:spPr bwMode="auto">
            <a:xfrm>
              <a:off x="50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42" name="Line 54"/>
            <p:cNvSpPr>
              <a:spLocks noChangeShapeType="1"/>
            </p:cNvSpPr>
            <p:nvPr/>
          </p:nvSpPr>
          <p:spPr bwMode="auto">
            <a:xfrm>
              <a:off x="35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743" name="Line 55"/>
            <p:cNvSpPr>
              <a:spLocks noChangeShapeType="1"/>
            </p:cNvSpPr>
            <p:nvPr/>
          </p:nvSpPr>
          <p:spPr bwMode="auto">
            <a:xfrm>
              <a:off x="46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744" name="Line 56"/>
            <p:cNvSpPr>
              <a:spLocks noChangeShapeType="1"/>
            </p:cNvSpPr>
            <p:nvPr/>
          </p:nvSpPr>
          <p:spPr bwMode="auto">
            <a:xfrm>
              <a:off x="42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27654" name="Picture 57"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7463" y="6022975"/>
            <a:ext cx="2000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58"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7463" y="5943600"/>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6" name="AutoShape 59"/>
          <p:cNvSpPr>
            <a:spLocks noChangeArrowheads="1"/>
          </p:cNvSpPr>
          <p:nvPr/>
        </p:nvSpPr>
        <p:spPr bwMode="auto">
          <a:xfrm>
            <a:off x="4267200" y="4343400"/>
            <a:ext cx="609600" cy="457200"/>
          </a:xfrm>
          <a:prstGeom prst="rightArrow">
            <a:avLst>
              <a:gd name="adj1" fmla="val 50000"/>
              <a:gd name="adj2" fmla="val 33333"/>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657" name="Rectangle 60"/>
          <p:cNvSpPr>
            <a:spLocks noChangeArrowheads="1"/>
          </p:cNvSpPr>
          <p:nvPr/>
        </p:nvSpPr>
        <p:spPr bwMode="auto">
          <a:xfrm>
            <a:off x="70866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58" name="Rectangle 61"/>
          <p:cNvSpPr>
            <a:spLocks noChangeArrowheads="1"/>
          </p:cNvSpPr>
          <p:nvPr/>
        </p:nvSpPr>
        <p:spPr bwMode="auto">
          <a:xfrm>
            <a:off x="70866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59" name="Rectangle 62"/>
          <p:cNvSpPr>
            <a:spLocks noChangeArrowheads="1"/>
          </p:cNvSpPr>
          <p:nvPr/>
        </p:nvSpPr>
        <p:spPr bwMode="auto">
          <a:xfrm>
            <a:off x="70866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60" name="Rectangle 63"/>
          <p:cNvSpPr>
            <a:spLocks noChangeArrowheads="1"/>
          </p:cNvSpPr>
          <p:nvPr/>
        </p:nvSpPr>
        <p:spPr bwMode="auto">
          <a:xfrm>
            <a:off x="70866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61" name="Rectangle 64"/>
          <p:cNvSpPr>
            <a:spLocks noChangeArrowheads="1"/>
          </p:cNvSpPr>
          <p:nvPr/>
        </p:nvSpPr>
        <p:spPr bwMode="auto">
          <a:xfrm>
            <a:off x="76962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2" name="Rectangle 65"/>
          <p:cNvSpPr>
            <a:spLocks noChangeArrowheads="1"/>
          </p:cNvSpPr>
          <p:nvPr/>
        </p:nvSpPr>
        <p:spPr bwMode="auto">
          <a:xfrm>
            <a:off x="76962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3" name="Rectangle 66"/>
          <p:cNvSpPr>
            <a:spLocks noChangeArrowheads="1"/>
          </p:cNvSpPr>
          <p:nvPr/>
        </p:nvSpPr>
        <p:spPr bwMode="auto">
          <a:xfrm>
            <a:off x="76962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4" name="Rectangle 67"/>
          <p:cNvSpPr>
            <a:spLocks noChangeArrowheads="1"/>
          </p:cNvSpPr>
          <p:nvPr/>
        </p:nvSpPr>
        <p:spPr bwMode="auto">
          <a:xfrm>
            <a:off x="76962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5" name="Rectangle 68"/>
          <p:cNvSpPr>
            <a:spLocks noChangeArrowheads="1"/>
          </p:cNvSpPr>
          <p:nvPr/>
        </p:nvSpPr>
        <p:spPr bwMode="auto">
          <a:xfrm>
            <a:off x="83058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6" name="Rectangle 69"/>
          <p:cNvSpPr>
            <a:spLocks noChangeArrowheads="1"/>
          </p:cNvSpPr>
          <p:nvPr/>
        </p:nvSpPr>
        <p:spPr bwMode="auto">
          <a:xfrm>
            <a:off x="64770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67" name="Rectangle 70"/>
          <p:cNvSpPr>
            <a:spLocks noChangeArrowheads="1"/>
          </p:cNvSpPr>
          <p:nvPr/>
        </p:nvSpPr>
        <p:spPr bwMode="auto">
          <a:xfrm>
            <a:off x="83058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68" name="Rectangle 71"/>
          <p:cNvSpPr>
            <a:spLocks noChangeArrowheads="1"/>
          </p:cNvSpPr>
          <p:nvPr/>
        </p:nvSpPr>
        <p:spPr bwMode="auto">
          <a:xfrm>
            <a:off x="64770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69" name="Rectangle 72"/>
          <p:cNvSpPr>
            <a:spLocks noChangeArrowheads="1"/>
          </p:cNvSpPr>
          <p:nvPr/>
        </p:nvSpPr>
        <p:spPr bwMode="auto">
          <a:xfrm>
            <a:off x="83058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70" name="Rectangle 73"/>
          <p:cNvSpPr>
            <a:spLocks noChangeArrowheads="1"/>
          </p:cNvSpPr>
          <p:nvPr/>
        </p:nvSpPr>
        <p:spPr bwMode="auto">
          <a:xfrm>
            <a:off x="64770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71" name="Rectangle 74"/>
          <p:cNvSpPr>
            <a:spLocks noChangeArrowheads="1"/>
          </p:cNvSpPr>
          <p:nvPr/>
        </p:nvSpPr>
        <p:spPr bwMode="auto">
          <a:xfrm>
            <a:off x="83058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72" name="Rectangle 75"/>
          <p:cNvSpPr>
            <a:spLocks noChangeArrowheads="1"/>
          </p:cNvSpPr>
          <p:nvPr/>
        </p:nvSpPr>
        <p:spPr bwMode="auto">
          <a:xfrm>
            <a:off x="64770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73" name="Line 76"/>
          <p:cNvSpPr>
            <a:spLocks noChangeShapeType="1"/>
          </p:cNvSpPr>
          <p:nvPr/>
        </p:nvSpPr>
        <p:spPr bwMode="auto">
          <a:xfrm>
            <a:off x="6477000" y="228600"/>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4" name="Line 77"/>
          <p:cNvSpPr>
            <a:spLocks noChangeShapeType="1"/>
          </p:cNvSpPr>
          <p:nvPr/>
        </p:nvSpPr>
        <p:spPr bwMode="auto">
          <a:xfrm>
            <a:off x="6477000" y="83026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5" name="Line 78"/>
          <p:cNvSpPr>
            <a:spLocks noChangeShapeType="1"/>
          </p:cNvSpPr>
          <p:nvPr/>
        </p:nvSpPr>
        <p:spPr bwMode="auto">
          <a:xfrm>
            <a:off x="6477000" y="203041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6" name="Line 79"/>
          <p:cNvSpPr>
            <a:spLocks noChangeShapeType="1"/>
          </p:cNvSpPr>
          <p:nvPr/>
        </p:nvSpPr>
        <p:spPr bwMode="auto">
          <a:xfrm>
            <a:off x="6477000" y="2632075"/>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7" name="Line 80"/>
          <p:cNvSpPr>
            <a:spLocks noChangeShapeType="1"/>
          </p:cNvSpPr>
          <p:nvPr/>
        </p:nvSpPr>
        <p:spPr bwMode="auto">
          <a:xfrm>
            <a:off x="64770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8" name="Line 81"/>
          <p:cNvSpPr>
            <a:spLocks noChangeShapeType="1"/>
          </p:cNvSpPr>
          <p:nvPr/>
        </p:nvSpPr>
        <p:spPr bwMode="auto">
          <a:xfrm>
            <a:off x="70866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79" name="Line 82"/>
          <p:cNvSpPr>
            <a:spLocks noChangeShapeType="1"/>
          </p:cNvSpPr>
          <p:nvPr/>
        </p:nvSpPr>
        <p:spPr bwMode="auto">
          <a:xfrm>
            <a:off x="89154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80" name="Line 83"/>
          <p:cNvSpPr>
            <a:spLocks noChangeShapeType="1"/>
          </p:cNvSpPr>
          <p:nvPr/>
        </p:nvSpPr>
        <p:spPr bwMode="auto">
          <a:xfrm>
            <a:off x="6477000" y="1430338"/>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681" name="Line 84"/>
          <p:cNvSpPr>
            <a:spLocks noChangeShapeType="1"/>
          </p:cNvSpPr>
          <p:nvPr/>
        </p:nvSpPr>
        <p:spPr bwMode="auto">
          <a:xfrm>
            <a:off x="83058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682" name="Line 85"/>
          <p:cNvSpPr>
            <a:spLocks noChangeShapeType="1"/>
          </p:cNvSpPr>
          <p:nvPr/>
        </p:nvSpPr>
        <p:spPr bwMode="auto">
          <a:xfrm>
            <a:off x="76962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7683" name="Rectangle 86"/>
          <p:cNvSpPr>
            <a:spLocks noChangeArrowheads="1"/>
          </p:cNvSpPr>
          <p:nvPr/>
        </p:nvSpPr>
        <p:spPr bwMode="auto">
          <a:xfrm>
            <a:off x="26384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684" name="Rectangle 87"/>
          <p:cNvSpPr>
            <a:spLocks noChangeArrowheads="1"/>
          </p:cNvSpPr>
          <p:nvPr/>
        </p:nvSpPr>
        <p:spPr bwMode="auto">
          <a:xfrm>
            <a:off x="20288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85" name="Rectangle 88"/>
          <p:cNvSpPr>
            <a:spLocks noChangeArrowheads="1"/>
          </p:cNvSpPr>
          <p:nvPr/>
        </p:nvSpPr>
        <p:spPr bwMode="auto">
          <a:xfrm>
            <a:off x="14192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86" name="Rectangle 89"/>
          <p:cNvSpPr>
            <a:spLocks noChangeArrowheads="1"/>
          </p:cNvSpPr>
          <p:nvPr/>
        </p:nvSpPr>
        <p:spPr bwMode="auto">
          <a:xfrm>
            <a:off x="26384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4</a:t>
            </a:r>
            <a:endParaRPr lang="en-US" altLang="en-US" sz="2800"/>
          </a:p>
        </p:txBody>
      </p:sp>
      <p:sp>
        <p:nvSpPr>
          <p:cNvPr id="27687" name="Rectangle 90"/>
          <p:cNvSpPr>
            <a:spLocks noChangeArrowheads="1"/>
          </p:cNvSpPr>
          <p:nvPr/>
        </p:nvSpPr>
        <p:spPr bwMode="auto">
          <a:xfrm>
            <a:off x="20288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88" name="Rectangle 91"/>
          <p:cNvSpPr>
            <a:spLocks noChangeArrowheads="1"/>
          </p:cNvSpPr>
          <p:nvPr/>
        </p:nvSpPr>
        <p:spPr bwMode="auto">
          <a:xfrm>
            <a:off x="14192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89" name="Rectangle 92"/>
          <p:cNvSpPr>
            <a:spLocks noChangeArrowheads="1"/>
          </p:cNvSpPr>
          <p:nvPr/>
        </p:nvSpPr>
        <p:spPr bwMode="auto">
          <a:xfrm>
            <a:off x="26384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690" name="Rectangle 93"/>
          <p:cNvSpPr>
            <a:spLocks noChangeArrowheads="1"/>
          </p:cNvSpPr>
          <p:nvPr/>
        </p:nvSpPr>
        <p:spPr bwMode="auto">
          <a:xfrm>
            <a:off x="20288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691" name="Rectangle 94"/>
          <p:cNvSpPr>
            <a:spLocks noChangeArrowheads="1"/>
          </p:cNvSpPr>
          <p:nvPr/>
        </p:nvSpPr>
        <p:spPr bwMode="auto">
          <a:xfrm>
            <a:off x="14192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692" name="Line 95"/>
          <p:cNvSpPr>
            <a:spLocks noChangeShapeType="1"/>
          </p:cNvSpPr>
          <p:nvPr/>
        </p:nvSpPr>
        <p:spPr bwMode="auto">
          <a:xfrm>
            <a:off x="1419225" y="25257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3" name="Line 96"/>
          <p:cNvSpPr>
            <a:spLocks noChangeShapeType="1"/>
          </p:cNvSpPr>
          <p:nvPr/>
        </p:nvSpPr>
        <p:spPr bwMode="auto">
          <a:xfrm>
            <a:off x="1419225" y="3127375"/>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4" name="Line 97"/>
          <p:cNvSpPr>
            <a:spLocks noChangeShapeType="1"/>
          </p:cNvSpPr>
          <p:nvPr/>
        </p:nvSpPr>
        <p:spPr bwMode="auto">
          <a:xfrm>
            <a:off x="1419225" y="3727450"/>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5" name="Line 98"/>
          <p:cNvSpPr>
            <a:spLocks noChangeShapeType="1"/>
          </p:cNvSpPr>
          <p:nvPr/>
        </p:nvSpPr>
        <p:spPr bwMode="auto">
          <a:xfrm>
            <a:off x="1419225" y="43291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6" name="Line 99"/>
          <p:cNvSpPr>
            <a:spLocks noChangeShapeType="1"/>
          </p:cNvSpPr>
          <p:nvPr/>
        </p:nvSpPr>
        <p:spPr bwMode="auto">
          <a:xfrm>
            <a:off x="14192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7" name="Line 100"/>
          <p:cNvSpPr>
            <a:spLocks noChangeShapeType="1"/>
          </p:cNvSpPr>
          <p:nvPr/>
        </p:nvSpPr>
        <p:spPr bwMode="auto">
          <a:xfrm>
            <a:off x="20288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8" name="Line 101"/>
          <p:cNvSpPr>
            <a:spLocks noChangeShapeType="1"/>
          </p:cNvSpPr>
          <p:nvPr/>
        </p:nvSpPr>
        <p:spPr bwMode="auto">
          <a:xfrm>
            <a:off x="26384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699" name="Line 102"/>
          <p:cNvSpPr>
            <a:spLocks noChangeShapeType="1"/>
          </p:cNvSpPr>
          <p:nvPr/>
        </p:nvSpPr>
        <p:spPr bwMode="auto">
          <a:xfrm>
            <a:off x="32480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00" name="Rectangle 103"/>
          <p:cNvSpPr>
            <a:spLocks noChangeArrowheads="1"/>
          </p:cNvSpPr>
          <p:nvPr/>
        </p:nvSpPr>
        <p:spPr bwMode="auto">
          <a:xfrm>
            <a:off x="14478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701" name="Rectangle 104"/>
          <p:cNvSpPr>
            <a:spLocks noChangeArrowheads="1"/>
          </p:cNvSpPr>
          <p:nvPr/>
        </p:nvSpPr>
        <p:spPr bwMode="auto">
          <a:xfrm>
            <a:off x="8382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02" name="Rectangle 105"/>
          <p:cNvSpPr>
            <a:spLocks noChangeArrowheads="1"/>
          </p:cNvSpPr>
          <p:nvPr/>
        </p:nvSpPr>
        <p:spPr bwMode="auto">
          <a:xfrm>
            <a:off x="2286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703" name="Rectangle 106"/>
          <p:cNvSpPr>
            <a:spLocks noChangeArrowheads="1"/>
          </p:cNvSpPr>
          <p:nvPr/>
        </p:nvSpPr>
        <p:spPr bwMode="auto">
          <a:xfrm>
            <a:off x="14478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04" name="Rectangle 107"/>
          <p:cNvSpPr>
            <a:spLocks noChangeArrowheads="1"/>
          </p:cNvSpPr>
          <p:nvPr/>
        </p:nvSpPr>
        <p:spPr bwMode="auto">
          <a:xfrm>
            <a:off x="8382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05" name="Rectangle 108"/>
          <p:cNvSpPr>
            <a:spLocks noChangeArrowheads="1"/>
          </p:cNvSpPr>
          <p:nvPr/>
        </p:nvSpPr>
        <p:spPr bwMode="auto">
          <a:xfrm>
            <a:off x="2286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7706" name="Rectangle 109"/>
          <p:cNvSpPr>
            <a:spLocks noChangeArrowheads="1"/>
          </p:cNvSpPr>
          <p:nvPr/>
        </p:nvSpPr>
        <p:spPr bwMode="auto">
          <a:xfrm>
            <a:off x="14478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707" name="Rectangle 110"/>
          <p:cNvSpPr>
            <a:spLocks noChangeArrowheads="1"/>
          </p:cNvSpPr>
          <p:nvPr/>
        </p:nvSpPr>
        <p:spPr bwMode="auto">
          <a:xfrm>
            <a:off x="8382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7708" name="Rectangle 111"/>
          <p:cNvSpPr>
            <a:spLocks noChangeArrowheads="1"/>
          </p:cNvSpPr>
          <p:nvPr/>
        </p:nvSpPr>
        <p:spPr bwMode="auto">
          <a:xfrm>
            <a:off x="2286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7709" name="Line 112"/>
          <p:cNvSpPr>
            <a:spLocks noChangeShapeType="1"/>
          </p:cNvSpPr>
          <p:nvPr/>
        </p:nvSpPr>
        <p:spPr bwMode="auto">
          <a:xfrm>
            <a:off x="228600" y="2286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0" name="Line 113"/>
          <p:cNvSpPr>
            <a:spLocks noChangeShapeType="1"/>
          </p:cNvSpPr>
          <p:nvPr/>
        </p:nvSpPr>
        <p:spPr bwMode="auto">
          <a:xfrm>
            <a:off x="228600" y="830263"/>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1" name="Line 114"/>
          <p:cNvSpPr>
            <a:spLocks noChangeShapeType="1"/>
          </p:cNvSpPr>
          <p:nvPr/>
        </p:nvSpPr>
        <p:spPr bwMode="auto">
          <a:xfrm>
            <a:off x="228600" y="1430338"/>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2" name="Line 115"/>
          <p:cNvSpPr>
            <a:spLocks noChangeShapeType="1"/>
          </p:cNvSpPr>
          <p:nvPr/>
        </p:nvSpPr>
        <p:spPr bwMode="auto">
          <a:xfrm>
            <a:off x="228600" y="20320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3" name="Line 116"/>
          <p:cNvSpPr>
            <a:spLocks noChangeShapeType="1"/>
          </p:cNvSpPr>
          <p:nvPr/>
        </p:nvSpPr>
        <p:spPr bwMode="auto">
          <a:xfrm>
            <a:off x="2286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4" name="Line 117"/>
          <p:cNvSpPr>
            <a:spLocks noChangeShapeType="1"/>
          </p:cNvSpPr>
          <p:nvPr/>
        </p:nvSpPr>
        <p:spPr bwMode="auto">
          <a:xfrm>
            <a:off x="8382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5" name="Line 118"/>
          <p:cNvSpPr>
            <a:spLocks noChangeShapeType="1"/>
          </p:cNvSpPr>
          <p:nvPr/>
        </p:nvSpPr>
        <p:spPr bwMode="auto">
          <a:xfrm>
            <a:off x="14478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6" name="Line 119"/>
          <p:cNvSpPr>
            <a:spLocks noChangeShapeType="1"/>
          </p:cNvSpPr>
          <p:nvPr/>
        </p:nvSpPr>
        <p:spPr bwMode="auto">
          <a:xfrm>
            <a:off x="20574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7717" name="Rectangle 120"/>
          <p:cNvSpPr>
            <a:spLocks noChangeArrowheads="1"/>
          </p:cNvSpPr>
          <p:nvPr/>
        </p:nvSpPr>
        <p:spPr bwMode="auto">
          <a:xfrm>
            <a:off x="2025650"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718" name="Rectangle 121"/>
          <p:cNvSpPr>
            <a:spLocks noChangeArrowheads="1"/>
          </p:cNvSpPr>
          <p:nvPr/>
        </p:nvSpPr>
        <p:spPr bwMode="auto">
          <a:xfrm>
            <a:off x="5888038"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0745D7-B584-4A08-ADB2-C0E9354BDD48}" type="slidenum">
              <a:rPr lang="en-AU" altLang="en-US"/>
            </a:fld>
            <a:endParaRPr lang="en-AU" altLang="en-US"/>
          </a:p>
        </p:txBody>
      </p:sp>
      <p:sp>
        <p:nvSpPr>
          <p:cNvPr id="28675" name="Rectangle 2"/>
          <p:cNvSpPr>
            <a:spLocks noGrp="1" noChangeArrowheads="1"/>
          </p:cNvSpPr>
          <p:nvPr>
            <p:ph type="title"/>
          </p:nvPr>
        </p:nvSpPr>
        <p:spPr/>
        <p:txBody>
          <a:bodyPr/>
          <a:lstStyle/>
          <a:p>
            <a:pPr eaLnBrk="1" hangingPunct="1"/>
            <a:r>
              <a:rPr lang="en-US" altLang="en-US"/>
              <a:t>Step 3</a:t>
            </a:r>
            <a:endParaRPr lang="en-US" altLang="en-US"/>
          </a:p>
        </p:txBody>
      </p:sp>
      <p:grpSp>
        <p:nvGrpSpPr>
          <p:cNvPr id="28676" name="Group 3"/>
          <p:cNvGrpSpPr/>
          <p:nvPr/>
        </p:nvGrpSpPr>
        <p:grpSpPr bwMode="auto">
          <a:xfrm>
            <a:off x="1422400" y="3124200"/>
            <a:ext cx="2438400" cy="2403475"/>
            <a:chOff x="1104" y="1824"/>
            <a:chExt cx="1536" cy="1514"/>
          </a:xfrm>
        </p:grpSpPr>
        <p:sp>
          <p:nvSpPr>
            <p:cNvPr id="28769" name="Rectangle 4"/>
            <p:cNvSpPr>
              <a:spLocks noChangeArrowheads="1"/>
            </p:cNvSpPr>
            <p:nvPr/>
          </p:nvSpPr>
          <p:spPr bwMode="auto">
            <a:xfrm>
              <a:off x="1488"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70" name="Rectangle 5"/>
            <p:cNvSpPr>
              <a:spLocks noChangeArrowheads="1"/>
            </p:cNvSpPr>
            <p:nvPr/>
          </p:nvSpPr>
          <p:spPr bwMode="auto">
            <a:xfrm>
              <a:off x="1488"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71" name="Rectangle 6"/>
            <p:cNvSpPr>
              <a:spLocks noChangeArrowheads="1"/>
            </p:cNvSpPr>
            <p:nvPr/>
          </p:nvSpPr>
          <p:spPr bwMode="auto">
            <a:xfrm>
              <a:off x="1488"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72" name="Rectangle 7"/>
            <p:cNvSpPr>
              <a:spLocks noChangeArrowheads="1"/>
            </p:cNvSpPr>
            <p:nvPr/>
          </p:nvSpPr>
          <p:spPr bwMode="auto">
            <a:xfrm>
              <a:off x="1488"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73" name="Rectangle 8"/>
            <p:cNvSpPr>
              <a:spLocks noChangeArrowheads="1"/>
            </p:cNvSpPr>
            <p:nvPr/>
          </p:nvSpPr>
          <p:spPr bwMode="auto">
            <a:xfrm>
              <a:off x="1872"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74" name="Rectangle 9"/>
            <p:cNvSpPr>
              <a:spLocks noChangeArrowheads="1"/>
            </p:cNvSpPr>
            <p:nvPr/>
          </p:nvSpPr>
          <p:spPr bwMode="auto">
            <a:xfrm>
              <a:off x="1872"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75" name="Rectangle 10"/>
            <p:cNvSpPr>
              <a:spLocks noChangeArrowheads="1"/>
            </p:cNvSpPr>
            <p:nvPr/>
          </p:nvSpPr>
          <p:spPr bwMode="auto">
            <a:xfrm>
              <a:off x="1872"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8776" name="Rectangle 11"/>
            <p:cNvSpPr>
              <a:spLocks noChangeArrowheads="1"/>
            </p:cNvSpPr>
            <p:nvPr/>
          </p:nvSpPr>
          <p:spPr bwMode="auto">
            <a:xfrm>
              <a:off x="1872"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77" name="Rectangle 12"/>
            <p:cNvSpPr>
              <a:spLocks noChangeArrowheads="1"/>
            </p:cNvSpPr>
            <p:nvPr/>
          </p:nvSpPr>
          <p:spPr bwMode="auto">
            <a:xfrm>
              <a:off x="2256"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8778" name="Rectangle 13"/>
            <p:cNvSpPr>
              <a:spLocks noChangeArrowheads="1"/>
            </p:cNvSpPr>
            <p:nvPr/>
          </p:nvSpPr>
          <p:spPr bwMode="auto">
            <a:xfrm>
              <a:off x="1104"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79" name="Rectangle 14"/>
            <p:cNvSpPr>
              <a:spLocks noChangeArrowheads="1"/>
            </p:cNvSpPr>
            <p:nvPr/>
          </p:nvSpPr>
          <p:spPr bwMode="auto">
            <a:xfrm>
              <a:off x="2256"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80" name="Rectangle 15"/>
            <p:cNvSpPr>
              <a:spLocks noChangeArrowheads="1"/>
            </p:cNvSpPr>
            <p:nvPr/>
          </p:nvSpPr>
          <p:spPr bwMode="auto">
            <a:xfrm>
              <a:off x="1104"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81" name="Rectangle 16"/>
            <p:cNvSpPr>
              <a:spLocks noChangeArrowheads="1"/>
            </p:cNvSpPr>
            <p:nvPr/>
          </p:nvSpPr>
          <p:spPr bwMode="auto">
            <a:xfrm>
              <a:off x="2256"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82" name="Rectangle 17"/>
            <p:cNvSpPr>
              <a:spLocks noChangeArrowheads="1"/>
            </p:cNvSpPr>
            <p:nvPr/>
          </p:nvSpPr>
          <p:spPr bwMode="auto">
            <a:xfrm>
              <a:off x="1104"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83" name="Rectangle 18"/>
            <p:cNvSpPr>
              <a:spLocks noChangeArrowheads="1"/>
            </p:cNvSpPr>
            <p:nvPr/>
          </p:nvSpPr>
          <p:spPr bwMode="auto">
            <a:xfrm>
              <a:off x="2256"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8784" name="Rectangle 19"/>
            <p:cNvSpPr>
              <a:spLocks noChangeArrowheads="1"/>
            </p:cNvSpPr>
            <p:nvPr/>
          </p:nvSpPr>
          <p:spPr bwMode="auto">
            <a:xfrm>
              <a:off x="1104"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85" name="Line 20"/>
            <p:cNvSpPr>
              <a:spLocks noChangeShapeType="1"/>
            </p:cNvSpPr>
            <p:nvPr/>
          </p:nvSpPr>
          <p:spPr bwMode="auto">
            <a:xfrm>
              <a:off x="11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86" name="Line 21"/>
            <p:cNvSpPr>
              <a:spLocks noChangeShapeType="1"/>
            </p:cNvSpPr>
            <p:nvPr/>
          </p:nvSpPr>
          <p:spPr bwMode="auto">
            <a:xfrm>
              <a:off x="11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87" name="Line 22"/>
            <p:cNvSpPr>
              <a:spLocks noChangeShapeType="1"/>
            </p:cNvSpPr>
            <p:nvPr/>
          </p:nvSpPr>
          <p:spPr bwMode="auto">
            <a:xfrm>
              <a:off x="11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88" name="Line 23"/>
            <p:cNvSpPr>
              <a:spLocks noChangeShapeType="1"/>
            </p:cNvSpPr>
            <p:nvPr/>
          </p:nvSpPr>
          <p:spPr bwMode="auto">
            <a:xfrm>
              <a:off x="11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89" name="Line 24"/>
            <p:cNvSpPr>
              <a:spLocks noChangeShapeType="1"/>
            </p:cNvSpPr>
            <p:nvPr/>
          </p:nvSpPr>
          <p:spPr bwMode="auto">
            <a:xfrm>
              <a:off x="11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90" name="Line 25"/>
            <p:cNvSpPr>
              <a:spLocks noChangeShapeType="1"/>
            </p:cNvSpPr>
            <p:nvPr/>
          </p:nvSpPr>
          <p:spPr bwMode="auto">
            <a:xfrm>
              <a:off x="14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91" name="Line 26"/>
            <p:cNvSpPr>
              <a:spLocks noChangeShapeType="1"/>
            </p:cNvSpPr>
            <p:nvPr/>
          </p:nvSpPr>
          <p:spPr bwMode="auto">
            <a:xfrm>
              <a:off x="26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92" name="Line 27"/>
            <p:cNvSpPr>
              <a:spLocks noChangeShapeType="1"/>
            </p:cNvSpPr>
            <p:nvPr/>
          </p:nvSpPr>
          <p:spPr bwMode="auto">
            <a:xfrm>
              <a:off x="11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93" name="Line 28"/>
            <p:cNvSpPr>
              <a:spLocks noChangeShapeType="1"/>
            </p:cNvSpPr>
            <p:nvPr/>
          </p:nvSpPr>
          <p:spPr bwMode="auto">
            <a:xfrm>
              <a:off x="22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94" name="Line 29"/>
            <p:cNvSpPr>
              <a:spLocks noChangeShapeType="1"/>
            </p:cNvSpPr>
            <p:nvPr/>
          </p:nvSpPr>
          <p:spPr bwMode="auto">
            <a:xfrm>
              <a:off x="18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28677" name="Group 30"/>
          <p:cNvGrpSpPr/>
          <p:nvPr/>
        </p:nvGrpSpPr>
        <p:grpSpPr bwMode="auto">
          <a:xfrm>
            <a:off x="5283200" y="3124200"/>
            <a:ext cx="2438400" cy="2403475"/>
            <a:chOff x="3504" y="1824"/>
            <a:chExt cx="1536" cy="1514"/>
          </a:xfrm>
        </p:grpSpPr>
        <p:sp>
          <p:nvSpPr>
            <p:cNvPr id="28743" name="Rectangle 31"/>
            <p:cNvSpPr>
              <a:spLocks noChangeArrowheads="1"/>
            </p:cNvSpPr>
            <p:nvPr/>
          </p:nvSpPr>
          <p:spPr bwMode="auto">
            <a:xfrm>
              <a:off x="3888"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44" name="Rectangle 32"/>
            <p:cNvSpPr>
              <a:spLocks noChangeArrowheads="1"/>
            </p:cNvSpPr>
            <p:nvPr/>
          </p:nvSpPr>
          <p:spPr bwMode="auto">
            <a:xfrm>
              <a:off x="3888"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45" name="Rectangle 33"/>
            <p:cNvSpPr>
              <a:spLocks noChangeArrowheads="1"/>
            </p:cNvSpPr>
            <p:nvPr/>
          </p:nvSpPr>
          <p:spPr bwMode="auto">
            <a:xfrm>
              <a:off x="3888"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46" name="Rectangle 34"/>
            <p:cNvSpPr>
              <a:spLocks noChangeArrowheads="1"/>
            </p:cNvSpPr>
            <p:nvPr/>
          </p:nvSpPr>
          <p:spPr bwMode="auto">
            <a:xfrm>
              <a:off x="3888"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8747" name="Rectangle 35"/>
            <p:cNvSpPr>
              <a:spLocks noChangeArrowheads="1"/>
            </p:cNvSpPr>
            <p:nvPr/>
          </p:nvSpPr>
          <p:spPr bwMode="auto">
            <a:xfrm>
              <a:off x="4272"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48" name="Rectangle 36"/>
            <p:cNvSpPr>
              <a:spLocks noChangeArrowheads="1"/>
            </p:cNvSpPr>
            <p:nvPr/>
          </p:nvSpPr>
          <p:spPr bwMode="auto">
            <a:xfrm>
              <a:off x="4272"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49" name="Rectangle 37"/>
            <p:cNvSpPr>
              <a:spLocks noChangeArrowheads="1"/>
            </p:cNvSpPr>
            <p:nvPr/>
          </p:nvSpPr>
          <p:spPr bwMode="auto">
            <a:xfrm>
              <a:off x="4272"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0" name="Rectangle 38"/>
            <p:cNvSpPr>
              <a:spLocks noChangeArrowheads="1"/>
            </p:cNvSpPr>
            <p:nvPr/>
          </p:nvSpPr>
          <p:spPr bwMode="auto">
            <a:xfrm>
              <a:off x="4272"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8751" name="Rectangle 39"/>
            <p:cNvSpPr>
              <a:spLocks noChangeArrowheads="1"/>
            </p:cNvSpPr>
            <p:nvPr/>
          </p:nvSpPr>
          <p:spPr bwMode="auto">
            <a:xfrm>
              <a:off x="4656"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2" name="Rectangle 40"/>
            <p:cNvSpPr>
              <a:spLocks noChangeArrowheads="1"/>
            </p:cNvSpPr>
            <p:nvPr/>
          </p:nvSpPr>
          <p:spPr bwMode="auto">
            <a:xfrm>
              <a:off x="3504"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3" name="Rectangle 41"/>
            <p:cNvSpPr>
              <a:spLocks noChangeArrowheads="1"/>
            </p:cNvSpPr>
            <p:nvPr/>
          </p:nvSpPr>
          <p:spPr bwMode="auto">
            <a:xfrm>
              <a:off x="4656"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4" name="Rectangle 42"/>
            <p:cNvSpPr>
              <a:spLocks noChangeArrowheads="1"/>
            </p:cNvSpPr>
            <p:nvPr/>
          </p:nvSpPr>
          <p:spPr bwMode="auto">
            <a:xfrm>
              <a:off x="3504"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5" name="Rectangle 43"/>
            <p:cNvSpPr>
              <a:spLocks noChangeArrowheads="1"/>
            </p:cNvSpPr>
            <p:nvPr/>
          </p:nvSpPr>
          <p:spPr bwMode="auto">
            <a:xfrm>
              <a:off x="4656"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6" name="Rectangle 44"/>
            <p:cNvSpPr>
              <a:spLocks noChangeArrowheads="1"/>
            </p:cNvSpPr>
            <p:nvPr/>
          </p:nvSpPr>
          <p:spPr bwMode="auto">
            <a:xfrm>
              <a:off x="3504"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7" name="Rectangle 45"/>
            <p:cNvSpPr>
              <a:spLocks noChangeArrowheads="1"/>
            </p:cNvSpPr>
            <p:nvPr/>
          </p:nvSpPr>
          <p:spPr bwMode="auto">
            <a:xfrm>
              <a:off x="4656"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8758" name="Rectangle 46"/>
            <p:cNvSpPr>
              <a:spLocks noChangeArrowheads="1"/>
            </p:cNvSpPr>
            <p:nvPr/>
          </p:nvSpPr>
          <p:spPr bwMode="auto">
            <a:xfrm>
              <a:off x="3504"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59" name="Line 47"/>
            <p:cNvSpPr>
              <a:spLocks noChangeShapeType="1"/>
            </p:cNvSpPr>
            <p:nvPr/>
          </p:nvSpPr>
          <p:spPr bwMode="auto">
            <a:xfrm>
              <a:off x="35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0" name="Line 48"/>
            <p:cNvSpPr>
              <a:spLocks noChangeShapeType="1"/>
            </p:cNvSpPr>
            <p:nvPr/>
          </p:nvSpPr>
          <p:spPr bwMode="auto">
            <a:xfrm>
              <a:off x="35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1" name="Line 49"/>
            <p:cNvSpPr>
              <a:spLocks noChangeShapeType="1"/>
            </p:cNvSpPr>
            <p:nvPr/>
          </p:nvSpPr>
          <p:spPr bwMode="auto">
            <a:xfrm>
              <a:off x="35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2" name="Line 50"/>
            <p:cNvSpPr>
              <a:spLocks noChangeShapeType="1"/>
            </p:cNvSpPr>
            <p:nvPr/>
          </p:nvSpPr>
          <p:spPr bwMode="auto">
            <a:xfrm>
              <a:off x="35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3" name="Line 51"/>
            <p:cNvSpPr>
              <a:spLocks noChangeShapeType="1"/>
            </p:cNvSpPr>
            <p:nvPr/>
          </p:nvSpPr>
          <p:spPr bwMode="auto">
            <a:xfrm>
              <a:off x="35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4" name="Line 52"/>
            <p:cNvSpPr>
              <a:spLocks noChangeShapeType="1"/>
            </p:cNvSpPr>
            <p:nvPr/>
          </p:nvSpPr>
          <p:spPr bwMode="auto">
            <a:xfrm>
              <a:off x="38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5" name="Line 53"/>
            <p:cNvSpPr>
              <a:spLocks noChangeShapeType="1"/>
            </p:cNvSpPr>
            <p:nvPr/>
          </p:nvSpPr>
          <p:spPr bwMode="auto">
            <a:xfrm>
              <a:off x="50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66" name="Line 54"/>
            <p:cNvSpPr>
              <a:spLocks noChangeShapeType="1"/>
            </p:cNvSpPr>
            <p:nvPr/>
          </p:nvSpPr>
          <p:spPr bwMode="auto">
            <a:xfrm>
              <a:off x="35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67" name="Line 55"/>
            <p:cNvSpPr>
              <a:spLocks noChangeShapeType="1"/>
            </p:cNvSpPr>
            <p:nvPr/>
          </p:nvSpPr>
          <p:spPr bwMode="auto">
            <a:xfrm>
              <a:off x="46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68" name="Line 56"/>
            <p:cNvSpPr>
              <a:spLocks noChangeShapeType="1"/>
            </p:cNvSpPr>
            <p:nvPr/>
          </p:nvSpPr>
          <p:spPr bwMode="auto">
            <a:xfrm>
              <a:off x="42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28678" name="Picture 57"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7463" y="6022975"/>
            <a:ext cx="2000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58"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7463" y="5943600"/>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0" name="AutoShape 59"/>
          <p:cNvSpPr>
            <a:spLocks noChangeArrowheads="1"/>
          </p:cNvSpPr>
          <p:nvPr/>
        </p:nvSpPr>
        <p:spPr bwMode="auto">
          <a:xfrm>
            <a:off x="4267200" y="4343400"/>
            <a:ext cx="609600" cy="457200"/>
          </a:xfrm>
          <a:prstGeom prst="rightArrow">
            <a:avLst>
              <a:gd name="adj1" fmla="val 50000"/>
              <a:gd name="adj2" fmla="val 33333"/>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681" name="Rectangle 60"/>
          <p:cNvSpPr>
            <a:spLocks noChangeArrowheads="1"/>
          </p:cNvSpPr>
          <p:nvPr/>
        </p:nvSpPr>
        <p:spPr bwMode="auto">
          <a:xfrm>
            <a:off x="70866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82" name="Rectangle 61"/>
          <p:cNvSpPr>
            <a:spLocks noChangeArrowheads="1"/>
          </p:cNvSpPr>
          <p:nvPr/>
        </p:nvSpPr>
        <p:spPr bwMode="auto">
          <a:xfrm>
            <a:off x="70866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83" name="Rectangle 62"/>
          <p:cNvSpPr>
            <a:spLocks noChangeArrowheads="1"/>
          </p:cNvSpPr>
          <p:nvPr/>
        </p:nvSpPr>
        <p:spPr bwMode="auto">
          <a:xfrm>
            <a:off x="70866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84" name="Rectangle 63"/>
          <p:cNvSpPr>
            <a:spLocks noChangeArrowheads="1"/>
          </p:cNvSpPr>
          <p:nvPr/>
        </p:nvSpPr>
        <p:spPr bwMode="auto">
          <a:xfrm>
            <a:off x="70866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85" name="Rectangle 64"/>
          <p:cNvSpPr>
            <a:spLocks noChangeArrowheads="1"/>
          </p:cNvSpPr>
          <p:nvPr/>
        </p:nvSpPr>
        <p:spPr bwMode="auto">
          <a:xfrm>
            <a:off x="76962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86" name="Rectangle 65"/>
          <p:cNvSpPr>
            <a:spLocks noChangeArrowheads="1"/>
          </p:cNvSpPr>
          <p:nvPr/>
        </p:nvSpPr>
        <p:spPr bwMode="auto">
          <a:xfrm>
            <a:off x="76962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87" name="Rectangle 66"/>
          <p:cNvSpPr>
            <a:spLocks noChangeArrowheads="1"/>
          </p:cNvSpPr>
          <p:nvPr/>
        </p:nvSpPr>
        <p:spPr bwMode="auto">
          <a:xfrm>
            <a:off x="76962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88" name="Rectangle 67"/>
          <p:cNvSpPr>
            <a:spLocks noChangeArrowheads="1"/>
          </p:cNvSpPr>
          <p:nvPr/>
        </p:nvSpPr>
        <p:spPr bwMode="auto">
          <a:xfrm>
            <a:off x="76962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89" name="Rectangle 68"/>
          <p:cNvSpPr>
            <a:spLocks noChangeArrowheads="1"/>
          </p:cNvSpPr>
          <p:nvPr/>
        </p:nvSpPr>
        <p:spPr bwMode="auto">
          <a:xfrm>
            <a:off x="83058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90" name="Rectangle 69"/>
          <p:cNvSpPr>
            <a:spLocks noChangeArrowheads="1"/>
          </p:cNvSpPr>
          <p:nvPr/>
        </p:nvSpPr>
        <p:spPr bwMode="auto">
          <a:xfrm>
            <a:off x="64770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91" name="Rectangle 70"/>
          <p:cNvSpPr>
            <a:spLocks noChangeArrowheads="1"/>
          </p:cNvSpPr>
          <p:nvPr/>
        </p:nvSpPr>
        <p:spPr bwMode="auto">
          <a:xfrm>
            <a:off x="83058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92" name="Rectangle 71"/>
          <p:cNvSpPr>
            <a:spLocks noChangeArrowheads="1"/>
          </p:cNvSpPr>
          <p:nvPr/>
        </p:nvSpPr>
        <p:spPr bwMode="auto">
          <a:xfrm>
            <a:off x="64770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93" name="Rectangle 72"/>
          <p:cNvSpPr>
            <a:spLocks noChangeArrowheads="1"/>
          </p:cNvSpPr>
          <p:nvPr/>
        </p:nvSpPr>
        <p:spPr bwMode="auto">
          <a:xfrm>
            <a:off x="83058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94" name="Rectangle 73"/>
          <p:cNvSpPr>
            <a:spLocks noChangeArrowheads="1"/>
          </p:cNvSpPr>
          <p:nvPr/>
        </p:nvSpPr>
        <p:spPr bwMode="auto">
          <a:xfrm>
            <a:off x="64770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95" name="Rectangle 74"/>
          <p:cNvSpPr>
            <a:spLocks noChangeArrowheads="1"/>
          </p:cNvSpPr>
          <p:nvPr/>
        </p:nvSpPr>
        <p:spPr bwMode="auto">
          <a:xfrm>
            <a:off x="83058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696" name="Rectangle 75"/>
          <p:cNvSpPr>
            <a:spLocks noChangeArrowheads="1"/>
          </p:cNvSpPr>
          <p:nvPr/>
        </p:nvSpPr>
        <p:spPr bwMode="auto">
          <a:xfrm>
            <a:off x="64770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697" name="Line 76"/>
          <p:cNvSpPr>
            <a:spLocks noChangeShapeType="1"/>
          </p:cNvSpPr>
          <p:nvPr/>
        </p:nvSpPr>
        <p:spPr bwMode="auto">
          <a:xfrm>
            <a:off x="6477000" y="228600"/>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698" name="Line 77"/>
          <p:cNvSpPr>
            <a:spLocks noChangeShapeType="1"/>
          </p:cNvSpPr>
          <p:nvPr/>
        </p:nvSpPr>
        <p:spPr bwMode="auto">
          <a:xfrm>
            <a:off x="6477000" y="83026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699" name="Line 78"/>
          <p:cNvSpPr>
            <a:spLocks noChangeShapeType="1"/>
          </p:cNvSpPr>
          <p:nvPr/>
        </p:nvSpPr>
        <p:spPr bwMode="auto">
          <a:xfrm>
            <a:off x="6477000" y="203041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00" name="Line 79"/>
          <p:cNvSpPr>
            <a:spLocks noChangeShapeType="1"/>
          </p:cNvSpPr>
          <p:nvPr/>
        </p:nvSpPr>
        <p:spPr bwMode="auto">
          <a:xfrm>
            <a:off x="6477000" y="2632075"/>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01" name="Line 80"/>
          <p:cNvSpPr>
            <a:spLocks noChangeShapeType="1"/>
          </p:cNvSpPr>
          <p:nvPr/>
        </p:nvSpPr>
        <p:spPr bwMode="auto">
          <a:xfrm>
            <a:off x="64770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02" name="Line 81"/>
          <p:cNvSpPr>
            <a:spLocks noChangeShapeType="1"/>
          </p:cNvSpPr>
          <p:nvPr/>
        </p:nvSpPr>
        <p:spPr bwMode="auto">
          <a:xfrm>
            <a:off x="70866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03" name="Line 82"/>
          <p:cNvSpPr>
            <a:spLocks noChangeShapeType="1"/>
          </p:cNvSpPr>
          <p:nvPr/>
        </p:nvSpPr>
        <p:spPr bwMode="auto">
          <a:xfrm>
            <a:off x="89154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04" name="Line 83"/>
          <p:cNvSpPr>
            <a:spLocks noChangeShapeType="1"/>
          </p:cNvSpPr>
          <p:nvPr/>
        </p:nvSpPr>
        <p:spPr bwMode="auto">
          <a:xfrm>
            <a:off x="6477000" y="1430338"/>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05" name="Line 84"/>
          <p:cNvSpPr>
            <a:spLocks noChangeShapeType="1"/>
          </p:cNvSpPr>
          <p:nvPr/>
        </p:nvSpPr>
        <p:spPr bwMode="auto">
          <a:xfrm>
            <a:off x="83058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06" name="Line 85"/>
          <p:cNvSpPr>
            <a:spLocks noChangeShapeType="1"/>
          </p:cNvSpPr>
          <p:nvPr/>
        </p:nvSpPr>
        <p:spPr bwMode="auto">
          <a:xfrm>
            <a:off x="76962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8707" name="Rectangle 86"/>
          <p:cNvSpPr>
            <a:spLocks noChangeArrowheads="1"/>
          </p:cNvSpPr>
          <p:nvPr/>
        </p:nvSpPr>
        <p:spPr bwMode="auto">
          <a:xfrm>
            <a:off x="32480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08" name="Rectangle 87"/>
          <p:cNvSpPr>
            <a:spLocks noChangeArrowheads="1"/>
          </p:cNvSpPr>
          <p:nvPr/>
        </p:nvSpPr>
        <p:spPr bwMode="auto">
          <a:xfrm>
            <a:off x="26384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09" name="Rectangle 88"/>
          <p:cNvSpPr>
            <a:spLocks noChangeArrowheads="1"/>
          </p:cNvSpPr>
          <p:nvPr/>
        </p:nvSpPr>
        <p:spPr bwMode="auto">
          <a:xfrm>
            <a:off x="2028825"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10" name="Rectangle 89"/>
          <p:cNvSpPr>
            <a:spLocks noChangeArrowheads="1"/>
          </p:cNvSpPr>
          <p:nvPr/>
        </p:nvSpPr>
        <p:spPr bwMode="auto">
          <a:xfrm>
            <a:off x="32480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4</a:t>
            </a:r>
            <a:endParaRPr lang="en-US" altLang="en-US" sz="2800"/>
          </a:p>
        </p:txBody>
      </p:sp>
      <p:sp>
        <p:nvSpPr>
          <p:cNvPr id="28711" name="Rectangle 90"/>
          <p:cNvSpPr>
            <a:spLocks noChangeArrowheads="1"/>
          </p:cNvSpPr>
          <p:nvPr/>
        </p:nvSpPr>
        <p:spPr bwMode="auto">
          <a:xfrm>
            <a:off x="26384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12" name="Rectangle 91"/>
          <p:cNvSpPr>
            <a:spLocks noChangeArrowheads="1"/>
          </p:cNvSpPr>
          <p:nvPr/>
        </p:nvSpPr>
        <p:spPr bwMode="auto">
          <a:xfrm>
            <a:off x="2028825"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13" name="Rectangle 92"/>
          <p:cNvSpPr>
            <a:spLocks noChangeArrowheads="1"/>
          </p:cNvSpPr>
          <p:nvPr/>
        </p:nvSpPr>
        <p:spPr bwMode="auto">
          <a:xfrm>
            <a:off x="32480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14" name="Rectangle 93"/>
          <p:cNvSpPr>
            <a:spLocks noChangeArrowheads="1"/>
          </p:cNvSpPr>
          <p:nvPr/>
        </p:nvSpPr>
        <p:spPr bwMode="auto">
          <a:xfrm>
            <a:off x="26384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15" name="Rectangle 94"/>
          <p:cNvSpPr>
            <a:spLocks noChangeArrowheads="1"/>
          </p:cNvSpPr>
          <p:nvPr/>
        </p:nvSpPr>
        <p:spPr bwMode="auto">
          <a:xfrm>
            <a:off x="2028825"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16" name="Line 95"/>
          <p:cNvSpPr>
            <a:spLocks noChangeShapeType="1"/>
          </p:cNvSpPr>
          <p:nvPr/>
        </p:nvSpPr>
        <p:spPr bwMode="auto">
          <a:xfrm>
            <a:off x="2028825" y="25257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17" name="Line 96"/>
          <p:cNvSpPr>
            <a:spLocks noChangeShapeType="1"/>
          </p:cNvSpPr>
          <p:nvPr/>
        </p:nvSpPr>
        <p:spPr bwMode="auto">
          <a:xfrm>
            <a:off x="2028825" y="3127375"/>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18" name="Line 97"/>
          <p:cNvSpPr>
            <a:spLocks noChangeShapeType="1"/>
          </p:cNvSpPr>
          <p:nvPr/>
        </p:nvSpPr>
        <p:spPr bwMode="auto">
          <a:xfrm>
            <a:off x="2028825" y="3727450"/>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19" name="Line 98"/>
          <p:cNvSpPr>
            <a:spLocks noChangeShapeType="1"/>
          </p:cNvSpPr>
          <p:nvPr/>
        </p:nvSpPr>
        <p:spPr bwMode="auto">
          <a:xfrm>
            <a:off x="2028825" y="43291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20" name="Line 99"/>
          <p:cNvSpPr>
            <a:spLocks noChangeShapeType="1"/>
          </p:cNvSpPr>
          <p:nvPr/>
        </p:nvSpPr>
        <p:spPr bwMode="auto">
          <a:xfrm>
            <a:off x="20288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21" name="Line 100"/>
          <p:cNvSpPr>
            <a:spLocks noChangeShapeType="1"/>
          </p:cNvSpPr>
          <p:nvPr/>
        </p:nvSpPr>
        <p:spPr bwMode="auto">
          <a:xfrm>
            <a:off x="26384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22" name="Line 101"/>
          <p:cNvSpPr>
            <a:spLocks noChangeShapeType="1"/>
          </p:cNvSpPr>
          <p:nvPr/>
        </p:nvSpPr>
        <p:spPr bwMode="auto">
          <a:xfrm>
            <a:off x="3248025"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23" name="Line 102"/>
          <p:cNvSpPr>
            <a:spLocks noChangeShapeType="1"/>
          </p:cNvSpPr>
          <p:nvPr/>
        </p:nvSpPr>
        <p:spPr bwMode="auto">
          <a:xfrm>
            <a:off x="3857625"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24" name="Rectangle 103"/>
          <p:cNvSpPr>
            <a:spLocks noChangeArrowheads="1"/>
          </p:cNvSpPr>
          <p:nvPr/>
        </p:nvSpPr>
        <p:spPr bwMode="auto">
          <a:xfrm>
            <a:off x="14478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25" name="Rectangle 104"/>
          <p:cNvSpPr>
            <a:spLocks noChangeArrowheads="1"/>
          </p:cNvSpPr>
          <p:nvPr/>
        </p:nvSpPr>
        <p:spPr bwMode="auto">
          <a:xfrm>
            <a:off x="8382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26" name="Rectangle 105"/>
          <p:cNvSpPr>
            <a:spLocks noChangeArrowheads="1"/>
          </p:cNvSpPr>
          <p:nvPr/>
        </p:nvSpPr>
        <p:spPr bwMode="auto">
          <a:xfrm>
            <a:off x="2286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27" name="Rectangle 106"/>
          <p:cNvSpPr>
            <a:spLocks noChangeArrowheads="1"/>
          </p:cNvSpPr>
          <p:nvPr/>
        </p:nvSpPr>
        <p:spPr bwMode="auto">
          <a:xfrm>
            <a:off x="14478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28" name="Rectangle 107"/>
          <p:cNvSpPr>
            <a:spLocks noChangeArrowheads="1"/>
          </p:cNvSpPr>
          <p:nvPr/>
        </p:nvSpPr>
        <p:spPr bwMode="auto">
          <a:xfrm>
            <a:off x="8382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29" name="Rectangle 108"/>
          <p:cNvSpPr>
            <a:spLocks noChangeArrowheads="1"/>
          </p:cNvSpPr>
          <p:nvPr/>
        </p:nvSpPr>
        <p:spPr bwMode="auto">
          <a:xfrm>
            <a:off x="2286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8730" name="Rectangle 109"/>
          <p:cNvSpPr>
            <a:spLocks noChangeArrowheads="1"/>
          </p:cNvSpPr>
          <p:nvPr/>
        </p:nvSpPr>
        <p:spPr bwMode="auto">
          <a:xfrm>
            <a:off x="14478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31" name="Rectangle 110"/>
          <p:cNvSpPr>
            <a:spLocks noChangeArrowheads="1"/>
          </p:cNvSpPr>
          <p:nvPr/>
        </p:nvSpPr>
        <p:spPr bwMode="auto">
          <a:xfrm>
            <a:off x="8382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8732" name="Rectangle 111"/>
          <p:cNvSpPr>
            <a:spLocks noChangeArrowheads="1"/>
          </p:cNvSpPr>
          <p:nvPr/>
        </p:nvSpPr>
        <p:spPr bwMode="auto">
          <a:xfrm>
            <a:off x="2286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8733" name="Line 112"/>
          <p:cNvSpPr>
            <a:spLocks noChangeShapeType="1"/>
          </p:cNvSpPr>
          <p:nvPr/>
        </p:nvSpPr>
        <p:spPr bwMode="auto">
          <a:xfrm>
            <a:off x="228600" y="2286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4" name="Line 113"/>
          <p:cNvSpPr>
            <a:spLocks noChangeShapeType="1"/>
          </p:cNvSpPr>
          <p:nvPr/>
        </p:nvSpPr>
        <p:spPr bwMode="auto">
          <a:xfrm>
            <a:off x="228600" y="830263"/>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5" name="Line 114"/>
          <p:cNvSpPr>
            <a:spLocks noChangeShapeType="1"/>
          </p:cNvSpPr>
          <p:nvPr/>
        </p:nvSpPr>
        <p:spPr bwMode="auto">
          <a:xfrm>
            <a:off x="228600" y="1430338"/>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6" name="Line 115"/>
          <p:cNvSpPr>
            <a:spLocks noChangeShapeType="1"/>
          </p:cNvSpPr>
          <p:nvPr/>
        </p:nvSpPr>
        <p:spPr bwMode="auto">
          <a:xfrm>
            <a:off x="228600" y="20320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7" name="Line 116"/>
          <p:cNvSpPr>
            <a:spLocks noChangeShapeType="1"/>
          </p:cNvSpPr>
          <p:nvPr/>
        </p:nvSpPr>
        <p:spPr bwMode="auto">
          <a:xfrm>
            <a:off x="2286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8" name="Line 117"/>
          <p:cNvSpPr>
            <a:spLocks noChangeShapeType="1"/>
          </p:cNvSpPr>
          <p:nvPr/>
        </p:nvSpPr>
        <p:spPr bwMode="auto">
          <a:xfrm>
            <a:off x="8382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39" name="Line 118"/>
          <p:cNvSpPr>
            <a:spLocks noChangeShapeType="1"/>
          </p:cNvSpPr>
          <p:nvPr/>
        </p:nvSpPr>
        <p:spPr bwMode="auto">
          <a:xfrm>
            <a:off x="14478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40" name="Line 119"/>
          <p:cNvSpPr>
            <a:spLocks noChangeShapeType="1"/>
          </p:cNvSpPr>
          <p:nvPr/>
        </p:nvSpPr>
        <p:spPr bwMode="auto">
          <a:xfrm>
            <a:off x="20574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8741" name="Rectangle 120"/>
          <p:cNvSpPr>
            <a:spLocks noChangeArrowheads="1"/>
          </p:cNvSpPr>
          <p:nvPr/>
        </p:nvSpPr>
        <p:spPr bwMode="auto">
          <a:xfrm>
            <a:off x="2635250"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742" name="Rectangle 121"/>
          <p:cNvSpPr>
            <a:spLocks noChangeArrowheads="1"/>
          </p:cNvSpPr>
          <p:nvPr/>
        </p:nvSpPr>
        <p:spPr bwMode="auto">
          <a:xfrm>
            <a:off x="6505575"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34690-CB37-4CD7-9C09-D629D432222D}" type="slidenum">
              <a:rPr lang="en-AU" altLang="en-US"/>
            </a:fld>
            <a:endParaRPr lang="en-AU" altLang="en-US"/>
          </a:p>
        </p:txBody>
      </p:sp>
      <p:sp>
        <p:nvSpPr>
          <p:cNvPr id="29699" name="Rectangle 2"/>
          <p:cNvSpPr>
            <a:spLocks noGrp="1" noChangeArrowheads="1"/>
          </p:cNvSpPr>
          <p:nvPr>
            <p:ph type="title"/>
          </p:nvPr>
        </p:nvSpPr>
        <p:spPr/>
        <p:txBody>
          <a:bodyPr/>
          <a:lstStyle/>
          <a:p>
            <a:pPr eaLnBrk="1" hangingPunct="1"/>
            <a:r>
              <a:rPr lang="en-US" altLang="en-US"/>
              <a:t>Step 4</a:t>
            </a:r>
            <a:endParaRPr lang="en-US" altLang="en-US"/>
          </a:p>
        </p:txBody>
      </p:sp>
      <p:grpSp>
        <p:nvGrpSpPr>
          <p:cNvPr id="29700" name="Group 3"/>
          <p:cNvGrpSpPr/>
          <p:nvPr/>
        </p:nvGrpSpPr>
        <p:grpSpPr bwMode="auto">
          <a:xfrm>
            <a:off x="1422400" y="3124200"/>
            <a:ext cx="2438400" cy="2403475"/>
            <a:chOff x="1104" y="1824"/>
            <a:chExt cx="1536" cy="1514"/>
          </a:xfrm>
        </p:grpSpPr>
        <p:sp>
          <p:nvSpPr>
            <p:cNvPr id="29796" name="Rectangle 4"/>
            <p:cNvSpPr>
              <a:spLocks noChangeArrowheads="1"/>
            </p:cNvSpPr>
            <p:nvPr/>
          </p:nvSpPr>
          <p:spPr bwMode="auto">
            <a:xfrm>
              <a:off x="1488"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97" name="Rectangle 5"/>
            <p:cNvSpPr>
              <a:spLocks noChangeArrowheads="1"/>
            </p:cNvSpPr>
            <p:nvPr/>
          </p:nvSpPr>
          <p:spPr bwMode="auto">
            <a:xfrm>
              <a:off x="1488"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98" name="Rectangle 6"/>
            <p:cNvSpPr>
              <a:spLocks noChangeArrowheads="1"/>
            </p:cNvSpPr>
            <p:nvPr/>
          </p:nvSpPr>
          <p:spPr bwMode="auto">
            <a:xfrm>
              <a:off x="1488"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99" name="Rectangle 7"/>
            <p:cNvSpPr>
              <a:spLocks noChangeArrowheads="1"/>
            </p:cNvSpPr>
            <p:nvPr/>
          </p:nvSpPr>
          <p:spPr bwMode="auto">
            <a:xfrm>
              <a:off x="1488"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800" name="Rectangle 8"/>
            <p:cNvSpPr>
              <a:spLocks noChangeArrowheads="1"/>
            </p:cNvSpPr>
            <p:nvPr/>
          </p:nvSpPr>
          <p:spPr bwMode="auto">
            <a:xfrm>
              <a:off x="1872"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801" name="Rectangle 9"/>
            <p:cNvSpPr>
              <a:spLocks noChangeArrowheads="1"/>
            </p:cNvSpPr>
            <p:nvPr/>
          </p:nvSpPr>
          <p:spPr bwMode="auto">
            <a:xfrm>
              <a:off x="1872"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802" name="Rectangle 10"/>
            <p:cNvSpPr>
              <a:spLocks noChangeArrowheads="1"/>
            </p:cNvSpPr>
            <p:nvPr/>
          </p:nvSpPr>
          <p:spPr bwMode="auto">
            <a:xfrm>
              <a:off x="1872"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9803" name="Rectangle 11"/>
            <p:cNvSpPr>
              <a:spLocks noChangeArrowheads="1"/>
            </p:cNvSpPr>
            <p:nvPr/>
          </p:nvSpPr>
          <p:spPr bwMode="auto">
            <a:xfrm>
              <a:off x="1872"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804" name="Rectangle 12"/>
            <p:cNvSpPr>
              <a:spLocks noChangeArrowheads="1"/>
            </p:cNvSpPr>
            <p:nvPr/>
          </p:nvSpPr>
          <p:spPr bwMode="auto">
            <a:xfrm>
              <a:off x="2256"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9805" name="Rectangle 13"/>
            <p:cNvSpPr>
              <a:spLocks noChangeArrowheads="1"/>
            </p:cNvSpPr>
            <p:nvPr/>
          </p:nvSpPr>
          <p:spPr bwMode="auto">
            <a:xfrm>
              <a:off x="1104" y="2203"/>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806" name="Rectangle 14"/>
            <p:cNvSpPr>
              <a:spLocks noChangeArrowheads="1"/>
            </p:cNvSpPr>
            <p:nvPr/>
          </p:nvSpPr>
          <p:spPr bwMode="auto">
            <a:xfrm>
              <a:off x="2256"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807" name="Rectangle 15"/>
            <p:cNvSpPr>
              <a:spLocks noChangeArrowheads="1"/>
            </p:cNvSpPr>
            <p:nvPr/>
          </p:nvSpPr>
          <p:spPr bwMode="auto">
            <a:xfrm>
              <a:off x="1104" y="2959"/>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808" name="Rectangle 16"/>
            <p:cNvSpPr>
              <a:spLocks noChangeArrowheads="1"/>
            </p:cNvSpPr>
            <p:nvPr/>
          </p:nvSpPr>
          <p:spPr bwMode="auto">
            <a:xfrm>
              <a:off x="2256"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809" name="Rectangle 17"/>
            <p:cNvSpPr>
              <a:spLocks noChangeArrowheads="1"/>
            </p:cNvSpPr>
            <p:nvPr/>
          </p:nvSpPr>
          <p:spPr bwMode="auto">
            <a:xfrm>
              <a:off x="1104" y="2581"/>
              <a:ext cx="384" cy="37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810" name="Rectangle 18"/>
            <p:cNvSpPr>
              <a:spLocks noChangeArrowheads="1"/>
            </p:cNvSpPr>
            <p:nvPr/>
          </p:nvSpPr>
          <p:spPr bwMode="auto">
            <a:xfrm>
              <a:off x="2256"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3</a:t>
              </a:r>
              <a:endParaRPr lang="en-US" altLang="en-US" sz="2800"/>
            </a:p>
          </p:txBody>
        </p:sp>
        <p:sp>
          <p:nvSpPr>
            <p:cNvPr id="29811" name="Rectangle 19"/>
            <p:cNvSpPr>
              <a:spLocks noChangeArrowheads="1"/>
            </p:cNvSpPr>
            <p:nvPr/>
          </p:nvSpPr>
          <p:spPr bwMode="auto">
            <a:xfrm>
              <a:off x="1104" y="1824"/>
              <a:ext cx="384" cy="37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812" name="Line 20"/>
            <p:cNvSpPr>
              <a:spLocks noChangeShapeType="1"/>
            </p:cNvSpPr>
            <p:nvPr/>
          </p:nvSpPr>
          <p:spPr bwMode="auto">
            <a:xfrm>
              <a:off x="11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3" name="Line 21"/>
            <p:cNvSpPr>
              <a:spLocks noChangeShapeType="1"/>
            </p:cNvSpPr>
            <p:nvPr/>
          </p:nvSpPr>
          <p:spPr bwMode="auto">
            <a:xfrm>
              <a:off x="11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4" name="Line 22"/>
            <p:cNvSpPr>
              <a:spLocks noChangeShapeType="1"/>
            </p:cNvSpPr>
            <p:nvPr/>
          </p:nvSpPr>
          <p:spPr bwMode="auto">
            <a:xfrm>
              <a:off x="11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5" name="Line 23"/>
            <p:cNvSpPr>
              <a:spLocks noChangeShapeType="1"/>
            </p:cNvSpPr>
            <p:nvPr/>
          </p:nvSpPr>
          <p:spPr bwMode="auto">
            <a:xfrm>
              <a:off x="11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6" name="Line 24"/>
            <p:cNvSpPr>
              <a:spLocks noChangeShapeType="1"/>
            </p:cNvSpPr>
            <p:nvPr/>
          </p:nvSpPr>
          <p:spPr bwMode="auto">
            <a:xfrm>
              <a:off x="11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7" name="Line 25"/>
            <p:cNvSpPr>
              <a:spLocks noChangeShapeType="1"/>
            </p:cNvSpPr>
            <p:nvPr/>
          </p:nvSpPr>
          <p:spPr bwMode="auto">
            <a:xfrm>
              <a:off x="14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8" name="Line 26"/>
            <p:cNvSpPr>
              <a:spLocks noChangeShapeType="1"/>
            </p:cNvSpPr>
            <p:nvPr/>
          </p:nvSpPr>
          <p:spPr bwMode="auto">
            <a:xfrm>
              <a:off x="26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819" name="Line 27"/>
            <p:cNvSpPr>
              <a:spLocks noChangeShapeType="1"/>
            </p:cNvSpPr>
            <p:nvPr/>
          </p:nvSpPr>
          <p:spPr bwMode="auto">
            <a:xfrm>
              <a:off x="11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820" name="Line 28"/>
            <p:cNvSpPr>
              <a:spLocks noChangeShapeType="1"/>
            </p:cNvSpPr>
            <p:nvPr/>
          </p:nvSpPr>
          <p:spPr bwMode="auto">
            <a:xfrm>
              <a:off x="22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821" name="Line 29"/>
            <p:cNvSpPr>
              <a:spLocks noChangeShapeType="1"/>
            </p:cNvSpPr>
            <p:nvPr/>
          </p:nvSpPr>
          <p:spPr bwMode="auto">
            <a:xfrm>
              <a:off x="18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29701" name="Group 30"/>
          <p:cNvGrpSpPr/>
          <p:nvPr/>
        </p:nvGrpSpPr>
        <p:grpSpPr bwMode="auto">
          <a:xfrm>
            <a:off x="5283200" y="3124200"/>
            <a:ext cx="2438400" cy="2403475"/>
            <a:chOff x="3504" y="1824"/>
            <a:chExt cx="1536" cy="1514"/>
          </a:xfrm>
        </p:grpSpPr>
        <p:sp>
          <p:nvSpPr>
            <p:cNvPr id="29770" name="Rectangle 31"/>
            <p:cNvSpPr>
              <a:spLocks noChangeArrowheads="1"/>
            </p:cNvSpPr>
            <p:nvPr/>
          </p:nvSpPr>
          <p:spPr bwMode="auto">
            <a:xfrm>
              <a:off x="3888"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1" name="Rectangle 32"/>
            <p:cNvSpPr>
              <a:spLocks noChangeArrowheads="1"/>
            </p:cNvSpPr>
            <p:nvPr/>
          </p:nvSpPr>
          <p:spPr bwMode="auto">
            <a:xfrm>
              <a:off x="3888"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2" name="Rectangle 33"/>
            <p:cNvSpPr>
              <a:spLocks noChangeArrowheads="1"/>
            </p:cNvSpPr>
            <p:nvPr/>
          </p:nvSpPr>
          <p:spPr bwMode="auto">
            <a:xfrm>
              <a:off x="3888"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3" name="Rectangle 34"/>
            <p:cNvSpPr>
              <a:spLocks noChangeArrowheads="1"/>
            </p:cNvSpPr>
            <p:nvPr/>
          </p:nvSpPr>
          <p:spPr bwMode="auto">
            <a:xfrm>
              <a:off x="3888"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9774" name="Rectangle 35"/>
            <p:cNvSpPr>
              <a:spLocks noChangeArrowheads="1"/>
            </p:cNvSpPr>
            <p:nvPr/>
          </p:nvSpPr>
          <p:spPr bwMode="auto">
            <a:xfrm>
              <a:off x="4272"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5" name="Rectangle 36"/>
            <p:cNvSpPr>
              <a:spLocks noChangeArrowheads="1"/>
            </p:cNvSpPr>
            <p:nvPr/>
          </p:nvSpPr>
          <p:spPr bwMode="auto">
            <a:xfrm>
              <a:off x="4272"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6" name="Rectangle 37"/>
            <p:cNvSpPr>
              <a:spLocks noChangeArrowheads="1"/>
            </p:cNvSpPr>
            <p:nvPr/>
          </p:nvSpPr>
          <p:spPr bwMode="auto">
            <a:xfrm>
              <a:off x="4272"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7" name="Rectangle 38"/>
            <p:cNvSpPr>
              <a:spLocks noChangeArrowheads="1"/>
            </p:cNvSpPr>
            <p:nvPr/>
          </p:nvSpPr>
          <p:spPr bwMode="auto">
            <a:xfrm>
              <a:off x="4272"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9778" name="Rectangle 39"/>
            <p:cNvSpPr>
              <a:spLocks noChangeArrowheads="1"/>
            </p:cNvSpPr>
            <p:nvPr/>
          </p:nvSpPr>
          <p:spPr bwMode="auto">
            <a:xfrm>
              <a:off x="4656"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79" name="Rectangle 40"/>
            <p:cNvSpPr>
              <a:spLocks noChangeArrowheads="1"/>
            </p:cNvSpPr>
            <p:nvPr/>
          </p:nvSpPr>
          <p:spPr bwMode="auto">
            <a:xfrm>
              <a:off x="3504" y="2203"/>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80" name="Rectangle 41"/>
            <p:cNvSpPr>
              <a:spLocks noChangeArrowheads="1"/>
            </p:cNvSpPr>
            <p:nvPr/>
          </p:nvSpPr>
          <p:spPr bwMode="auto">
            <a:xfrm>
              <a:off x="4656"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81" name="Rectangle 42"/>
            <p:cNvSpPr>
              <a:spLocks noChangeArrowheads="1"/>
            </p:cNvSpPr>
            <p:nvPr/>
          </p:nvSpPr>
          <p:spPr bwMode="auto">
            <a:xfrm>
              <a:off x="3504" y="2959"/>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82" name="Rectangle 43"/>
            <p:cNvSpPr>
              <a:spLocks noChangeArrowheads="1"/>
            </p:cNvSpPr>
            <p:nvPr/>
          </p:nvSpPr>
          <p:spPr bwMode="auto">
            <a:xfrm>
              <a:off x="4656"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83" name="Rectangle 44"/>
            <p:cNvSpPr>
              <a:spLocks noChangeArrowheads="1"/>
            </p:cNvSpPr>
            <p:nvPr/>
          </p:nvSpPr>
          <p:spPr bwMode="auto">
            <a:xfrm>
              <a:off x="3504" y="2581"/>
              <a:ext cx="38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endParaRPr lang="en-US" altLang="en-US" sz="2800"/>
            </a:p>
          </p:txBody>
        </p:sp>
        <p:sp>
          <p:nvSpPr>
            <p:cNvPr id="29784" name="Rectangle 45"/>
            <p:cNvSpPr>
              <a:spLocks noChangeArrowheads="1"/>
            </p:cNvSpPr>
            <p:nvPr/>
          </p:nvSpPr>
          <p:spPr bwMode="auto">
            <a:xfrm>
              <a:off x="4656"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-6</a:t>
              </a:r>
              <a:endParaRPr lang="en-US" altLang="en-US" sz="2800"/>
            </a:p>
          </p:txBody>
        </p:sp>
        <p:sp>
          <p:nvSpPr>
            <p:cNvPr id="29785" name="Rectangle 46"/>
            <p:cNvSpPr>
              <a:spLocks noChangeArrowheads="1"/>
            </p:cNvSpPr>
            <p:nvPr/>
          </p:nvSpPr>
          <p:spPr bwMode="auto">
            <a:xfrm>
              <a:off x="3504" y="1824"/>
              <a:ext cx="38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86" name="Line 47"/>
            <p:cNvSpPr>
              <a:spLocks noChangeShapeType="1"/>
            </p:cNvSpPr>
            <p:nvPr/>
          </p:nvSpPr>
          <p:spPr bwMode="auto">
            <a:xfrm>
              <a:off x="3504" y="1824"/>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87" name="Line 48"/>
            <p:cNvSpPr>
              <a:spLocks noChangeShapeType="1"/>
            </p:cNvSpPr>
            <p:nvPr/>
          </p:nvSpPr>
          <p:spPr bwMode="auto">
            <a:xfrm>
              <a:off x="3504" y="2203"/>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88" name="Line 49"/>
            <p:cNvSpPr>
              <a:spLocks noChangeShapeType="1"/>
            </p:cNvSpPr>
            <p:nvPr/>
          </p:nvSpPr>
          <p:spPr bwMode="auto">
            <a:xfrm>
              <a:off x="3504" y="2959"/>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89" name="Line 50"/>
            <p:cNvSpPr>
              <a:spLocks noChangeShapeType="1"/>
            </p:cNvSpPr>
            <p:nvPr/>
          </p:nvSpPr>
          <p:spPr bwMode="auto">
            <a:xfrm>
              <a:off x="3504" y="3338"/>
              <a:ext cx="1536"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90" name="Line 51"/>
            <p:cNvSpPr>
              <a:spLocks noChangeShapeType="1"/>
            </p:cNvSpPr>
            <p:nvPr/>
          </p:nvSpPr>
          <p:spPr bwMode="auto">
            <a:xfrm>
              <a:off x="3504"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91" name="Line 52"/>
            <p:cNvSpPr>
              <a:spLocks noChangeShapeType="1"/>
            </p:cNvSpPr>
            <p:nvPr/>
          </p:nvSpPr>
          <p:spPr bwMode="auto">
            <a:xfrm>
              <a:off x="3888"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92" name="Line 53"/>
            <p:cNvSpPr>
              <a:spLocks noChangeShapeType="1"/>
            </p:cNvSpPr>
            <p:nvPr/>
          </p:nvSpPr>
          <p:spPr bwMode="auto">
            <a:xfrm>
              <a:off x="5040" y="1824"/>
              <a:ext cx="0" cy="1514"/>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93" name="Line 54"/>
            <p:cNvSpPr>
              <a:spLocks noChangeShapeType="1"/>
            </p:cNvSpPr>
            <p:nvPr/>
          </p:nvSpPr>
          <p:spPr bwMode="auto">
            <a:xfrm>
              <a:off x="3504" y="2581"/>
              <a:ext cx="15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94" name="Line 55"/>
            <p:cNvSpPr>
              <a:spLocks noChangeShapeType="1"/>
            </p:cNvSpPr>
            <p:nvPr/>
          </p:nvSpPr>
          <p:spPr bwMode="auto">
            <a:xfrm>
              <a:off x="4656"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95" name="Line 56"/>
            <p:cNvSpPr>
              <a:spLocks noChangeShapeType="1"/>
            </p:cNvSpPr>
            <p:nvPr/>
          </p:nvSpPr>
          <p:spPr bwMode="auto">
            <a:xfrm>
              <a:off x="4272" y="1824"/>
              <a:ext cx="0" cy="151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29702" name="Picture 57" descr="txp_fig"/>
          <p:cNvPicPr>
            <a:picLocks noChangeAspect="1" noChangeArrowheads="1"/>
          </p:cNvPicPr>
          <p:nvPr>
            <p:custDataLst>
              <p:tags r:id="rId1"/>
            </p:custDataLst>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7463" y="6022975"/>
            <a:ext cx="2000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58"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7463" y="5943600"/>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4" name="AutoShape 59"/>
          <p:cNvSpPr>
            <a:spLocks noChangeArrowheads="1"/>
          </p:cNvSpPr>
          <p:nvPr/>
        </p:nvSpPr>
        <p:spPr bwMode="auto">
          <a:xfrm>
            <a:off x="4267200" y="4343400"/>
            <a:ext cx="609600" cy="457200"/>
          </a:xfrm>
          <a:prstGeom prst="rightArrow">
            <a:avLst>
              <a:gd name="adj1" fmla="val 50000"/>
              <a:gd name="adj2" fmla="val 33333"/>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705" name="Rectangle 60"/>
          <p:cNvSpPr>
            <a:spLocks noChangeArrowheads="1"/>
          </p:cNvSpPr>
          <p:nvPr/>
        </p:nvSpPr>
        <p:spPr bwMode="auto">
          <a:xfrm>
            <a:off x="70866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06" name="Rectangle 61"/>
          <p:cNvSpPr>
            <a:spLocks noChangeArrowheads="1"/>
          </p:cNvSpPr>
          <p:nvPr/>
        </p:nvSpPr>
        <p:spPr bwMode="auto">
          <a:xfrm>
            <a:off x="70866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07" name="Rectangle 62"/>
          <p:cNvSpPr>
            <a:spLocks noChangeArrowheads="1"/>
          </p:cNvSpPr>
          <p:nvPr/>
        </p:nvSpPr>
        <p:spPr bwMode="auto">
          <a:xfrm>
            <a:off x="70866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08" name="Rectangle 63"/>
          <p:cNvSpPr>
            <a:spLocks noChangeArrowheads="1"/>
          </p:cNvSpPr>
          <p:nvPr/>
        </p:nvSpPr>
        <p:spPr bwMode="auto">
          <a:xfrm>
            <a:off x="70866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09" name="Rectangle 64"/>
          <p:cNvSpPr>
            <a:spLocks noChangeArrowheads="1"/>
          </p:cNvSpPr>
          <p:nvPr/>
        </p:nvSpPr>
        <p:spPr bwMode="auto">
          <a:xfrm>
            <a:off x="76962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0" name="Rectangle 65"/>
          <p:cNvSpPr>
            <a:spLocks noChangeArrowheads="1"/>
          </p:cNvSpPr>
          <p:nvPr/>
        </p:nvSpPr>
        <p:spPr bwMode="auto">
          <a:xfrm>
            <a:off x="76962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1" name="Rectangle 66"/>
          <p:cNvSpPr>
            <a:spLocks noChangeArrowheads="1"/>
          </p:cNvSpPr>
          <p:nvPr/>
        </p:nvSpPr>
        <p:spPr bwMode="auto">
          <a:xfrm>
            <a:off x="76962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2" name="Rectangle 67"/>
          <p:cNvSpPr>
            <a:spLocks noChangeArrowheads="1"/>
          </p:cNvSpPr>
          <p:nvPr/>
        </p:nvSpPr>
        <p:spPr bwMode="auto">
          <a:xfrm>
            <a:off x="76962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3" name="Rectangle 68"/>
          <p:cNvSpPr>
            <a:spLocks noChangeArrowheads="1"/>
          </p:cNvSpPr>
          <p:nvPr/>
        </p:nvSpPr>
        <p:spPr bwMode="auto">
          <a:xfrm>
            <a:off x="8305800" y="830263"/>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4" name="Rectangle 69"/>
          <p:cNvSpPr>
            <a:spLocks noChangeArrowheads="1"/>
          </p:cNvSpPr>
          <p:nvPr/>
        </p:nvSpPr>
        <p:spPr bwMode="auto">
          <a:xfrm>
            <a:off x="6477000" y="830263"/>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15" name="Rectangle 70"/>
          <p:cNvSpPr>
            <a:spLocks noChangeArrowheads="1"/>
          </p:cNvSpPr>
          <p:nvPr/>
        </p:nvSpPr>
        <p:spPr bwMode="auto">
          <a:xfrm>
            <a:off x="83058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6" name="Rectangle 71"/>
          <p:cNvSpPr>
            <a:spLocks noChangeArrowheads="1"/>
          </p:cNvSpPr>
          <p:nvPr/>
        </p:nvSpPr>
        <p:spPr bwMode="auto">
          <a:xfrm>
            <a:off x="6477000" y="2030413"/>
            <a:ext cx="609600" cy="601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17" name="Rectangle 72"/>
          <p:cNvSpPr>
            <a:spLocks noChangeArrowheads="1"/>
          </p:cNvSpPr>
          <p:nvPr/>
        </p:nvSpPr>
        <p:spPr bwMode="auto">
          <a:xfrm>
            <a:off x="83058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18" name="Rectangle 73"/>
          <p:cNvSpPr>
            <a:spLocks noChangeArrowheads="1"/>
          </p:cNvSpPr>
          <p:nvPr/>
        </p:nvSpPr>
        <p:spPr bwMode="auto">
          <a:xfrm>
            <a:off x="6477000" y="1430338"/>
            <a:ext cx="609600" cy="6000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19" name="Rectangle 74"/>
          <p:cNvSpPr>
            <a:spLocks noChangeArrowheads="1"/>
          </p:cNvSpPr>
          <p:nvPr/>
        </p:nvSpPr>
        <p:spPr bwMode="auto">
          <a:xfrm>
            <a:off x="8305800" y="22860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20" name="Rectangle 75"/>
          <p:cNvSpPr>
            <a:spLocks noChangeArrowheads="1"/>
          </p:cNvSpPr>
          <p:nvPr/>
        </p:nvSpPr>
        <p:spPr bwMode="auto">
          <a:xfrm>
            <a:off x="6477000" y="228600"/>
            <a:ext cx="609600" cy="6016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21" name="Line 76"/>
          <p:cNvSpPr>
            <a:spLocks noChangeShapeType="1"/>
          </p:cNvSpPr>
          <p:nvPr/>
        </p:nvSpPr>
        <p:spPr bwMode="auto">
          <a:xfrm>
            <a:off x="6477000" y="228600"/>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2" name="Line 77"/>
          <p:cNvSpPr>
            <a:spLocks noChangeShapeType="1"/>
          </p:cNvSpPr>
          <p:nvPr/>
        </p:nvSpPr>
        <p:spPr bwMode="auto">
          <a:xfrm>
            <a:off x="6477000" y="83026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3" name="Line 78"/>
          <p:cNvSpPr>
            <a:spLocks noChangeShapeType="1"/>
          </p:cNvSpPr>
          <p:nvPr/>
        </p:nvSpPr>
        <p:spPr bwMode="auto">
          <a:xfrm>
            <a:off x="6477000" y="2030413"/>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4" name="Line 79"/>
          <p:cNvSpPr>
            <a:spLocks noChangeShapeType="1"/>
          </p:cNvSpPr>
          <p:nvPr/>
        </p:nvSpPr>
        <p:spPr bwMode="auto">
          <a:xfrm>
            <a:off x="6477000" y="2632075"/>
            <a:ext cx="24384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5" name="Line 80"/>
          <p:cNvSpPr>
            <a:spLocks noChangeShapeType="1"/>
          </p:cNvSpPr>
          <p:nvPr/>
        </p:nvSpPr>
        <p:spPr bwMode="auto">
          <a:xfrm>
            <a:off x="64770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6" name="Line 81"/>
          <p:cNvSpPr>
            <a:spLocks noChangeShapeType="1"/>
          </p:cNvSpPr>
          <p:nvPr/>
        </p:nvSpPr>
        <p:spPr bwMode="auto">
          <a:xfrm>
            <a:off x="70866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7" name="Line 82"/>
          <p:cNvSpPr>
            <a:spLocks noChangeShapeType="1"/>
          </p:cNvSpPr>
          <p:nvPr/>
        </p:nvSpPr>
        <p:spPr bwMode="auto">
          <a:xfrm>
            <a:off x="8915400" y="228600"/>
            <a:ext cx="0" cy="2403475"/>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28" name="Line 83"/>
          <p:cNvSpPr>
            <a:spLocks noChangeShapeType="1"/>
          </p:cNvSpPr>
          <p:nvPr/>
        </p:nvSpPr>
        <p:spPr bwMode="auto">
          <a:xfrm>
            <a:off x="6477000" y="1430338"/>
            <a:ext cx="2438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29" name="Line 84"/>
          <p:cNvSpPr>
            <a:spLocks noChangeShapeType="1"/>
          </p:cNvSpPr>
          <p:nvPr/>
        </p:nvSpPr>
        <p:spPr bwMode="auto">
          <a:xfrm>
            <a:off x="83058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30" name="Line 85"/>
          <p:cNvSpPr>
            <a:spLocks noChangeShapeType="1"/>
          </p:cNvSpPr>
          <p:nvPr/>
        </p:nvSpPr>
        <p:spPr bwMode="auto">
          <a:xfrm>
            <a:off x="7696200" y="228600"/>
            <a:ext cx="0" cy="2403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31" name="Rectangle 86"/>
          <p:cNvSpPr>
            <a:spLocks noChangeArrowheads="1"/>
          </p:cNvSpPr>
          <p:nvPr/>
        </p:nvSpPr>
        <p:spPr bwMode="auto">
          <a:xfrm>
            <a:off x="3867150" y="372745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32" name="Rectangle 87"/>
          <p:cNvSpPr>
            <a:spLocks noChangeArrowheads="1"/>
          </p:cNvSpPr>
          <p:nvPr/>
        </p:nvSpPr>
        <p:spPr bwMode="auto">
          <a:xfrm>
            <a:off x="3257550"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33" name="Rectangle 88"/>
          <p:cNvSpPr>
            <a:spLocks noChangeArrowheads="1"/>
          </p:cNvSpPr>
          <p:nvPr/>
        </p:nvSpPr>
        <p:spPr bwMode="auto">
          <a:xfrm>
            <a:off x="2647950" y="3727450"/>
            <a:ext cx="609600" cy="6016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34" name="Rectangle 89"/>
          <p:cNvSpPr>
            <a:spLocks noChangeArrowheads="1"/>
          </p:cNvSpPr>
          <p:nvPr/>
        </p:nvSpPr>
        <p:spPr bwMode="auto">
          <a:xfrm>
            <a:off x="3867150" y="3127375"/>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35" name="Rectangle 90"/>
          <p:cNvSpPr>
            <a:spLocks noChangeArrowheads="1"/>
          </p:cNvSpPr>
          <p:nvPr/>
        </p:nvSpPr>
        <p:spPr bwMode="auto">
          <a:xfrm>
            <a:off x="3257550"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36" name="Rectangle 91"/>
          <p:cNvSpPr>
            <a:spLocks noChangeArrowheads="1"/>
          </p:cNvSpPr>
          <p:nvPr/>
        </p:nvSpPr>
        <p:spPr bwMode="auto">
          <a:xfrm>
            <a:off x="2647950" y="3127375"/>
            <a:ext cx="609600" cy="600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-4</a:t>
            </a:r>
            <a:endParaRPr lang="en-US" altLang="en-US" sz="2800"/>
          </a:p>
        </p:txBody>
      </p:sp>
      <p:sp>
        <p:nvSpPr>
          <p:cNvPr id="29737" name="Rectangle 92"/>
          <p:cNvSpPr>
            <a:spLocks noChangeArrowheads="1"/>
          </p:cNvSpPr>
          <p:nvPr/>
        </p:nvSpPr>
        <p:spPr bwMode="auto">
          <a:xfrm>
            <a:off x="3867150"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38" name="Rectangle 93"/>
          <p:cNvSpPr>
            <a:spLocks noChangeArrowheads="1"/>
          </p:cNvSpPr>
          <p:nvPr/>
        </p:nvSpPr>
        <p:spPr bwMode="auto">
          <a:xfrm>
            <a:off x="3257550"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39" name="Rectangle 94"/>
          <p:cNvSpPr>
            <a:spLocks noChangeArrowheads="1"/>
          </p:cNvSpPr>
          <p:nvPr/>
        </p:nvSpPr>
        <p:spPr bwMode="auto">
          <a:xfrm>
            <a:off x="2647950" y="2525713"/>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40" name="Line 95"/>
          <p:cNvSpPr>
            <a:spLocks noChangeShapeType="1"/>
          </p:cNvSpPr>
          <p:nvPr/>
        </p:nvSpPr>
        <p:spPr bwMode="auto">
          <a:xfrm>
            <a:off x="2647950" y="25257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1" name="Line 96"/>
          <p:cNvSpPr>
            <a:spLocks noChangeShapeType="1"/>
          </p:cNvSpPr>
          <p:nvPr/>
        </p:nvSpPr>
        <p:spPr bwMode="auto">
          <a:xfrm>
            <a:off x="2647950" y="3127375"/>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2" name="Line 97"/>
          <p:cNvSpPr>
            <a:spLocks noChangeShapeType="1"/>
          </p:cNvSpPr>
          <p:nvPr/>
        </p:nvSpPr>
        <p:spPr bwMode="auto">
          <a:xfrm>
            <a:off x="2647950" y="3727450"/>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3" name="Line 98"/>
          <p:cNvSpPr>
            <a:spLocks noChangeShapeType="1"/>
          </p:cNvSpPr>
          <p:nvPr/>
        </p:nvSpPr>
        <p:spPr bwMode="auto">
          <a:xfrm>
            <a:off x="2647950" y="4329113"/>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4" name="Line 99"/>
          <p:cNvSpPr>
            <a:spLocks noChangeShapeType="1"/>
          </p:cNvSpPr>
          <p:nvPr/>
        </p:nvSpPr>
        <p:spPr bwMode="auto">
          <a:xfrm>
            <a:off x="2647950"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5" name="Line 100"/>
          <p:cNvSpPr>
            <a:spLocks noChangeShapeType="1"/>
          </p:cNvSpPr>
          <p:nvPr/>
        </p:nvSpPr>
        <p:spPr bwMode="auto">
          <a:xfrm>
            <a:off x="3257550"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6" name="Line 101"/>
          <p:cNvSpPr>
            <a:spLocks noChangeShapeType="1"/>
          </p:cNvSpPr>
          <p:nvPr/>
        </p:nvSpPr>
        <p:spPr bwMode="auto">
          <a:xfrm>
            <a:off x="3867150" y="2525713"/>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7" name="Line 102"/>
          <p:cNvSpPr>
            <a:spLocks noChangeShapeType="1"/>
          </p:cNvSpPr>
          <p:nvPr/>
        </p:nvSpPr>
        <p:spPr bwMode="auto">
          <a:xfrm>
            <a:off x="4476750" y="2525713"/>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48" name="Rectangle 103"/>
          <p:cNvSpPr>
            <a:spLocks noChangeArrowheads="1"/>
          </p:cNvSpPr>
          <p:nvPr/>
        </p:nvSpPr>
        <p:spPr bwMode="auto">
          <a:xfrm>
            <a:off x="14478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49" name="Rectangle 104"/>
          <p:cNvSpPr>
            <a:spLocks noChangeArrowheads="1"/>
          </p:cNvSpPr>
          <p:nvPr/>
        </p:nvSpPr>
        <p:spPr bwMode="auto">
          <a:xfrm>
            <a:off x="8382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50" name="Rectangle 105"/>
          <p:cNvSpPr>
            <a:spLocks noChangeArrowheads="1"/>
          </p:cNvSpPr>
          <p:nvPr/>
        </p:nvSpPr>
        <p:spPr bwMode="auto">
          <a:xfrm>
            <a:off x="228600" y="1430338"/>
            <a:ext cx="609600" cy="60166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51" name="Rectangle 106"/>
          <p:cNvSpPr>
            <a:spLocks noChangeArrowheads="1"/>
          </p:cNvSpPr>
          <p:nvPr/>
        </p:nvSpPr>
        <p:spPr bwMode="auto">
          <a:xfrm>
            <a:off x="14478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52" name="Rectangle 107"/>
          <p:cNvSpPr>
            <a:spLocks noChangeArrowheads="1"/>
          </p:cNvSpPr>
          <p:nvPr/>
        </p:nvSpPr>
        <p:spPr bwMode="auto">
          <a:xfrm>
            <a:off x="8382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53" name="Rectangle 108"/>
          <p:cNvSpPr>
            <a:spLocks noChangeArrowheads="1"/>
          </p:cNvSpPr>
          <p:nvPr/>
        </p:nvSpPr>
        <p:spPr bwMode="auto">
          <a:xfrm>
            <a:off x="228600" y="830263"/>
            <a:ext cx="609600" cy="6000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-2</a:t>
            </a:r>
            <a:endParaRPr lang="en-US" altLang="en-US" sz="2800"/>
          </a:p>
        </p:txBody>
      </p:sp>
      <p:sp>
        <p:nvSpPr>
          <p:cNvPr id="29754" name="Rectangle 109"/>
          <p:cNvSpPr>
            <a:spLocks noChangeArrowheads="1"/>
          </p:cNvSpPr>
          <p:nvPr/>
        </p:nvSpPr>
        <p:spPr bwMode="auto">
          <a:xfrm>
            <a:off x="14478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55" name="Rectangle 110"/>
          <p:cNvSpPr>
            <a:spLocks noChangeArrowheads="1"/>
          </p:cNvSpPr>
          <p:nvPr/>
        </p:nvSpPr>
        <p:spPr bwMode="auto">
          <a:xfrm>
            <a:off x="8382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0</a:t>
            </a:r>
            <a:endParaRPr lang="en-US" altLang="en-US" sz="2800"/>
          </a:p>
        </p:txBody>
      </p:sp>
      <p:sp>
        <p:nvSpPr>
          <p:cNvPr id="29756" name="Rectangle 111"/>
          <p:cNvSpPr>
            <a:spLocks noChangeArrowheads="1"/>
          </p:cNvSpPr>
          <p:nvPr/>
        </p:nvSpPr>
        <p:spPr bwMode="auto">
          <a:xfrm>
            <a:off x="228600" y="228600"/>
            <a:ext cx="609600" cy="60166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2800"/>
              <a:t>-1</a:t>
            </a:r>
            <a:endParaRPr lang="en-US" altLang="en-US" sz="2800"/>
          </a:p>
        </p:txBody>
      </p:sp>
      <p:sp>
        <p:nvSpPr>
          <p:cNvPr id="29757" name="Line 112"/>
          <p:cNvSpPr>
            <a:spLocks noChangeShapeType="1"/>
          </p:cNvSpPr>
          <p:nvPr/>
        </p:nvSpPr>
        <p:spPr bwMode="auto">
          <a:xfrm>
            <a:off x="228600" y="2286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58" name="Line 113"/>
          <p:cNvSpPr>
            <a:spLocks noChangeShapeType="1"/>
          </p:cNvSpPr>
          <p:nvPr/>
        </p:nvSpPr>
        <p:spPr bwMode="auto">
          <a:xfrm>
            <a:off x="228600" y="830263"/>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59" name="Line 114"/>
          <p:cNvSpPr>
            <a:spLocks noChangeShapeType="1"/>
          </p:cNvSpPr>
          <p:nvPr/>
        </p:nvSpPr>
        <p:spPr bwMode="auto">
          <a:xfrm>
            <a:off x="228600" y="1430338"/>
            <a:ext cx="1828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0" name="Line 115"/>
          <p:cNvSpPr>
            <a:spLocks noChangeShapeType="1"/>
          </p:cNvSpPr>
          <p:nvPr/>
        </p:nvSpPr>
        <p:spPr bwMode="auto">
          <a:xfrm>
            <a:off x="228600" y="2032000"/>
            <a:ext cx="1828800" cy="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1" name="Line 116"/>
          <p:cNvSpPr>
            <a:spLocks noChangeShapeType="1"/>
          </p:cNvSpPr>
          <p:nvPr/>
        </p:nvSpPr>
        <p:spPr bwMode="auto">
          <a:xfrm>
            <a:off x="2286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2" name="Line 117"/>
          <p:cNvSpPr>
            <a:spLocks noChangeShapeType="1"/>
          </p:cNvSpPr>
          <p:nvPr/>
        </p:nvSpPr>
        <p:spPr bwMode="auto">
          <a:xfrm>
            <a:off x="8382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3" name="Line 118"/>
          <p:cNvSpPr>
            <a:spLocks noChangeShapeType="1"/>
          </p:cNvSpPr>
          <p:nvPr/>
        </p:nvSpPr>
        <p:spPr bwMode="auto">
          <a:xfrm>
            <a:off x="1447800" y="228600"/>
            <a:ext cx="0" cy="1803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4" name="Line 119"/>
          <p:cNvSpPr>
            <a:spLocks noChangeShapeType="1"/>
          </p:cNvSpPr>
          <p:nvPr/>
        </p:nvSpPr>
        <p:spPr bwMode="auto">
          <a:xfrm>
            <a:off x="2057400" y="228600"/>
            <a:ext cx="0" cy="1803400"/>
          </a:xfrm>
          <a:prstGeom prst="line">
            <a:avLst/>
          </a:prstGeom>
          <a:noFill/>
          <a:ln w="28575"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endParaRPr lang="en-AU"/>
          </a:p>
        </p:txBody>
      </p:sp>
      <p:sp>
        <p:nvSpPr>
          <p:cNvPr id="29765" name="Rectangle 120"/>
          <p:cNvSpPr>
            <a:spLocks noChangeArrowheads="1"/>
          </p:cNvSpPr>
          <p:nvPr/>
        </p:nvSpPr>
        <p:spPr bwMode="auto">
          <a:xfrm>
            <a:off x="3244850"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766" name="Rectangle 121"/>
          <p:cNvSpPr>
            <a:spLocks noChangeArrowheads="1"/>
          </p:cNvSpPr>
          <p:nvPr/>
        </p:nvSpPr>
        <p:spPr bwMode="auto">
          <a:xfrm>
            <a:off x="7092950" y="3124200"/>
            <a:ext cx="612775" cy="609600"/>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85114" name="Group 122"/>
          <p:cNvGrpSpPr/>
          <p:nvPr/>
        </p:nvGrpSpPr>
        <p:grpSpPr bwMode="auto">
          <a:xfrm>
            <a:off x="7848600" y="3429000"/>
            <a:ext cx="1185863" cy="1295400"/>
            <a:chOff x="4944" y="2160"/>
            <a:chExt cx="747" cy="816"/>
          </a:xfrm>
        </p:grpSpPr>
        <p:sp>
          <p:nvSpPr>
            <p:cNvPr id="29768" name="Text Box 123"/>
            <p:cNvSpPr txBox="1">
              <a:spLocks noChangeArrowheads="1"/>
            </p:cNvSpPr>
            <p:nvPr/>
          </p:nvSpPr>
          <p:spPr bwMode="auto">
            <a:xfrm>
              <a:off x="4982" y="2458"/>
              <a:ext cx="70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FF0000"/>
                  </a:solidFill>
                  <a:latin typeface="Tahoma" panose="020B0604030504040204" pitchFamily="34" charset="0"/>
                </a:rPr>
                <a:t>border</a:t>
              </a:r>
              <a:endParaRPr lang="en-US" altLang="en-US" sz="2400" dirty="0">
                <a:solidFill>
                  <a:srgbClr val="FF0000"/>
                </a:solidFill>
                <a:latin typeface="Tahoma" panose="020B0604030504040204" pitchFamily="34" charset="0"/>
              </a:endParaRPr>
            </a:p>
            <a:p>
              <a:pPr eaLnBrk="1" hangingPunct="1"/>
              <a:r>
                <a:rPr lang="en-US" altLang="en-US" sz="2400" dirty="0" err="1">
                  <a:solidFill>
                    <a:srgbClr val="FF0000"/>
                  </a:solidFill>
                  <a:latin typeface="Tahoma" panose="020B0604030504040204" pitchFamily="34" charset="0"/>
                </a:rPr>
                <a:t>artifect</a:t>
              </a:r>
              <a:endParaRPr lang="en-US" altLang="en-US" sz="2400" dirty="0">
                <a:solidFill>
                  <a:srgbClr val="FF0000"/>
                </a:solidFill>
                <a:latin typeface="Tahoma" panose="020B0604030504040204" pitchFamily="34" charset="0"/>
              </a:endParaRPr>
            </a:p>
          </p:txBody>
        </p:sp>
        <p:sp>
          <p:nvSpPr>
            <p:cNvPr id="29769" name="Freeform 124"/>
            <p:cNvSpPr/>
            <p:nvPr/>
          </p:nvSpPr>
          <p:spPr bwMode="auto">
            <a:xfrm>
              <a:off x="4944" y="2160"/>
              <a:ext cx="240" cy="288"/>
            </a:xfrm>
            <a:custGeom>
              <a:avLst/>
              <a:gdLst>
                <a:gd name="T0" fmla="*/ 240 w 240"/>
                <a:gd name="T1" fmla="*/ 288 h 288"/>
                <a:gd name="T2" fmla="*/ 192 w 240"/>
                <a:gd name="T3" fmla="*/ 96 h 288"/>
                <a:gd name="T4" fmla="*/ 0 w 240"/>
                <a:gd name="T5" fmla="*/ 0 h 288"/>
                <a:gd name="T6" fmla="*/ 0 60000 65536"/>
                <a:gd name="T7" fmla="*/ 0 60000 65536"/>
                <a:gd name="T8" fmla="*/ 0 60000 65536"/>
              </a:gdLst>
              <a:ahLst/>
              <a:cxnLst>
                <a:cxn ang="T6">
                  <a:pos x="T0" y="T1"/>
                </a:cxn>
                <a:cxn ang="T7">
                  <a:pos x="T2" y="T3"/>
                </a:cxn>
                <a:cxn ang="T8">
                  <a:pos x="T4" y="T5"/>
                </a:cxn>
              </a:cxnLst>
              <a:rect l="0" t="0" r="r" b="b"/>
              <a:pathLst>
                <a:path w="240" h="288">
                  <a:moveTo>
                    <a:pt x="240" y="288"/>
                  </a:moveTo>
                  <a:cubicBezTo>
                    <a:pt x="236" y="216"/>
                    <a:pt x="232" y="144"/>
                    <a:pt x="192" y="96"/>
                  </a:cubicBezTo>
                  <a:cubicBezTo>
                    <a:pt x="152" y="48"/>
                    <a:pt x="76" y="24"/>
                    <a:pt x="0" y="0"/>
                  </a:cubicBezTo>
                </a:path>
              </a:pathLst>
            </a:custGeom>
            <a:noFill/>
            <a:ln w="25400">
              <a:solidFill>
                <a:srgbClr val="FF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5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A1E8FA-81EB-4499-9789-848B08BDB55E}" type="slidenum">
              <a:rPr lang="en-AU" altLang="en-US"/>
            </a:fld>
            <a:endParaRPr lang="en-AU" altLang="en-US"/>
          </a:p>
        </p:txBody>
      </p:sp>
      <p:sp>
        <p:nvSpPr>
          <p:cNvPr id="30723" name="Rectangle 2"/>
          <p:cNvSpPr>
            <a:spLocks noGrp="1" noChangeArrowheads="1"/>
          </p:cNvSpPr>
          <p:nvPr>
            <p:ph type="title"/>
          </p:nvPr>
        </p:nvSpPr>
        <p:spPr>
          <a:xfrm>
            <a:off x="457200" y="533400"/>
            <a:ext cx="8229600" cy="563563"/>
          </a:xfrm>
        </p:spPr>
        <p:txBody>
          <a:bodyPr/>
          <a:lstStyle/>
          <a:p>
            <a:pPr eaLnBrk="1" hangingPunct="1"/>
            <a:r>
              <a:rPr lang="en-US" altLang="en-US" sz="3200"/>
              <a:t>Sobel edge detection: example</a:t>
            </a:r>
            <a:br>
              <a:rPr lang="en-US" altLang="en-US"/>
            </a:br>
            <a:endParaRPr lang="en-US" altLang="en-US"/>
          </a:p>
        </p:txBody>
      </p:sp>
      <p:pic>
        <p:nvPicPr>
          <p:cNvPr id="30724" name="Picture 3" descr="poly35_right_gray_xsobe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313" y="2212975"/>
            <a:ext cx="40592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descr="poly35_right_gray_ysob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3450" y="2212975"/>
            <a:ext cx="4059238"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5"/>
          <p:cNvSpPr txBox="1">
            <a:spLocks noChangeArrowheads="1"/>
          </p:cNvSpPr>
          <p:nvPr/>
        </p:nvSpPr>
        <p:spPr bwMode="auto">
          <a:xfrm>
            <a:off x="4800600" y="5410200"/>
            <a:ext cx="2425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sym typeface="Symbol" panose="05050102010706020507" pitchFamily="18" charset="2"/>
              </a:rPr>
              <a:t>Horizontal edges</a:t>
            </a:r>
            <a:endParaRPr lang="en-US" altLang="en-US" sz="2400">
              <a:latin typeface="Tahoma" panose="020B0604030504040204" pitchFamily="34" charset="0"/>
            </a:endParaRPr>
          </a:p>
        </p:txBody>
      </p:sp>
      <p:sp>
        <p:nvSpPr>
          <p:cNvPr id="30727" name="Text Box 6"/>
          <p:cNvSpPr txBox="1">
            <a:spLocks noChangeArrowheads="1"/>
          </p:cNvSpPr>
          <p:nvPr/>
        </p:nvSpPr>
        <p:spPr bwMode="auto">
          <a:xfrm>
            <a:off x="1371600" y="54102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sym typeface="Symbol" panose="05050102010706020507" pitchFamily="18" charset="2"/>
              </a:rPr>
              <a:t>Vertical edges</a:t>
            </a:r>
            <a:endParaRPr lang="en-US" altLang="en-US" sz="2400">
              <a:latin typeface="Tahoma" panose="020B0604030504040204" pitchFamily="34" charset="0"/>
            </a:endParaRPr>
          </a:p>
        </p:txBody>
      </p:sp>
      <p:pic>
        <p:nvPicPr>
          <p:cNvPr id="30728" name="Picture 7" descr="poly35_right_g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685800"/>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656570-45B4-494E-BDBA-EF00F291F549}" type="slidenum">
              <a:rPr lang="en-AU" altLang="en-US"/>
            </a:fld>
            <a:endParaRPr lang="en-AU" altLang="en-US"/>
          </a:p>
        </p:txBody>
      </p:sp>
      <p:sp>
        <p:nvSpPr>
          <p:cNvPr id="3174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8F72EB37-B863-4598-9A90-1985E70951F3}" type="slidenum">
              <a:rPr lang="en-US" altLang="zh-CN" sz="1200">
                <a:latin typeface="Garamond" panose="02020404030301010803" pitchFamily="18" charset="0"/>
                <a:ea typeface="宋体" panose="02010600030101010101" pitchFamily="2" charset="-122"/>
              </a:rPr>
            </a:fld>
            <a:endParaRPr lang="en-US" altLang="zh-CN" sz="1200">
              <a:latin typeface="Garamond" panose="02020404030301010803" pitchFamily="18" charset="0"/>
              <a:ea typeface="宋体" panose="02010600030101010101" pitchFamily="2" charset="-122"/>
            </a:endParaRPr>
          </a:p>
        </p:txBody>
      </p:sp>
      <p:sp>
        <p:nvSpPr>
          <p:cNvPr id="31748" name="Rectangle 2"/>
          <p:cNvSpPr>
            <a:spLocks noChangeArrowheads="1"/>
          </p:cNvSpPr>
          <p:nvPr/>
        </p:nvSpPr>
        <p:spPr bwMode="auto">
          <a:xfrm>
            <a:off x="8382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3600">
                <a:solidFill>
                  <a:schemeClr val="tx2"/>
                </a:solidFill>
                <a:latin typeface="Times New Roman" panose="02020603050405020304" pitchFamily="18" charset="0"/>
                <a:ea typeface="宋体" panose="02010600030101010101" pitchFamily="2" charset="-122"/>
              </a:rPr>
              <a:t>Change of  threshold</a:t>
            </a:r>
            <a:endParaRPr lang="en-US" altLang="zh-CN" sz="3600">
              <a:solidFill>
                <a:schemeClr val="tx2"/>
              </a:solidFill>
              <a:latin typeface="Times New Roman" panose="02020603050405020304" pitchFamily="18" charset="0"/>
              <a:ea typeface="宋体" panose="02010600030101010101" pitchFamily="2" charset="-122"/>
            </a:endParaRPr>
          </a:p>
        </p:txBody>
      </p:sp>
      <p:pic>
        <p:nvPicPr>
          <p:cNvPr id="31749" name="Picture 3" descr="he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9000" y="838200"/>
            <a:ext cx="25146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4" descr="ed100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62325"/>
            <a:ext cx="25146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5" descr="ed100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360738"/>
            <a:ext cx="25146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6" descr="ed10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360738"/>
            <a:ext cx="2487613"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 Box 7"/>
          <p:cNvSpPr txBox="1">
            <a:spLocks noChangeArrowheads="1"/>
          </p:cNvSpPr>
          <p:nvPr/>
        </p:nvSpPr>
        <p:spPr bwMode="auto">
          <a:xfrm>
            <a:off x="3863975" y="579120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2400">
                <a:latin typeface="Times New Roman" panose="02020603050405020304" pitchFamily="18" charset="0"/>
                <a:ea typeface="宋体" panose="02010600030101010101" pitchFamily="2" charset="-122"/>
              </a:rPr>
              <a:t>threshold</a:t>
            </a:r>
            <a:endParaRPr lang="en-US" altLang="zh-CN" sz="2400">
              <a:latin typeface="Times New Roman" panose="02020603050405020304" pitchFamily="18" charset="0"/>
              <a:ea typeface="宋体" panose="02010600030101010101" pitchFamily="2" charset="-122"/>
            </a:endParaRPr>
          </a:p>
        </p:txBody>
      </p:sp>
      <p:sp>
        <p:nvSpPr>
          <p:cNvPr id="31754" name="Text Box 8"/>
          <p:cNvSpPr txBox="1">
            <a:spLocks noChangeArrowheads="1"/>
          </p:cNvSpPr>
          <p:nvPr/>
        </p:nvSpPr>
        <p:spPr bwMode="auto">
          <a:xfrm>
            <a:off x="1600200" y="5791200"/>
            <a:ext cx="842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2400">
                <a:latin typeface="Times New Roman" panose="02020603050405020304" pitchFamily="18" charset="0"/>
                <a:ea typeface="宋体" panose="02010600030101010101" pitchFamily="2" charset="-122"/>
              </a:rPr>
              <a:t>small</a:t>
            </a:r>
            <a:endParaRPr lang="en-US" altLang="zh-CN" sz="2400">
              <a:latin typeface="Times New Roman" panose="02020603050405020304" pitchFamily="18" charset="0"/>
              <a:ea typeface="宋体" panose="02010600030101010101" pitchFamily="2" charset="-122"/>
            </a:endParaRPr>
          </a:p>
        </p:txBody>
      </p:sp>
      <p:sp>
        <p:nvSpPr>
          <p:cNvPr id="31755" name="Text Box 9"/>
          <p:cNvSpPr txBox="1">
            <a:spLocks noChangeArrowheads="1"/>
          </p:cNvSpPr>
          <p:nvPr/>
        </p:nvSpPr>
        <p:spPr bwMode="auto">
          <a:xfrm>
            <a:off x="6827838" y="575627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2400">
                <a:latin typeface="Times New Roman" panose="02020603050405020304" pitchFamily="18" charset="0"/>
                <a:ea typeface="宋体" panose="02010600030101010101" pitchFamily="2" charset="-122"/>
              </a:rPr>
              <a:t>large</a:t>
            </a:r>
            <a:endParaRPr lang="en-US" altLang="zh-CN" sz="2400">
              <a:latin typeface="Times New Roman" panose="02020603050405020304" pitchFamily="18" charset="0"/>
              <a:ea typeface="宋体" panose="02010600030101010101" pitchFamily="2" charset="-122"/>
            </a:endParaRPr>
          </a:p>
        </p:txBody>
      </p:sp>
      <p:sp>
        <p:nvSpPr>
          <p:cNvPr id="31756" name="Line 10"/>
          <p:cNvSpPr>
            <a:spLocks noChangeShapeType="1"/>
          </p:cNvSpPr>
          <p:nvPr/>
        </p:nvSpPr>
        <p:spPr bwMode="auto">
          <a:xfrm>
            <a:off x="2743200" y="6019800"/>
            <a:ext cx="1066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31757" name="Line 11"/>
          <p:cNvSpPr>
            <a:spLocks noChangeShapeType="1"/>
          </p:cNvSpPr>
          <p:nvPr/>
        </p:nvSpPr>
        <p:spPr bwMode="auto">
          <a:xfrm>
            <a:off x="5486400" y="6019800"/>
            <a:ext cx="1066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A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4B099D-D969-4EFE-947D-F032C85BFF9A}" type="slidenum">
              <a:rPr lang="en-AU" altLang="en-US"/>
            </a:fld>
            <a:endParaRPr lang="en-AU" altLang="en-US"/>
          </a:p>
        </p:txBody>
      </p:sp>
      <p:sp>
        <p:nvSpPr>
          <p:cNvPr id="32771" name="Rectangle 2"/>
          <p:cNvSpPr>
            <a:spLocks noGrp="1" noChangeArrowheads="1"/>
          </p:cNvSpPr>
          <p:nvPr>
            <p:ph type="title"/>
          </p:nvPr>
        </p:nvSpPr>
        <p:spPr>
          <a:xfrm>
            <a:off x="457200" y="274638"/>
            <a:ext cx="8229600" cy="944562"/>
          </a:xfrm>
        </p:spPr>
        <p:txBody>
          <a:bodyPr/>
          <a:lstStyle/>
          <a:p>
            <a:pPr eaLnBrk="1" hangingPunct="1"/>
            <a:r>
              <a:rPr lang="en-AU" altLang="en-US" sz="3600"/>
              <a:t>Problem with noisy image</a:t>
            </a:r>
            <a:r>
              <a:rPr lang="en-AU" altLang="en-US"/>
              <a:t> </a:t>
            </a:r>
            <a:endParaRPr lang="en-AU" altLang="en-US"/>
          </a:p>
        </p:txBody>
      </p:sp>
      <p:pic>
        <p:nvPicPr>
          <p:cNvPr id="327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633538"/>
            <a:ext cx="8077200" cy="484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FC4AB8-B3C4-4076-97C9-EA8B7452D1DF}" type="slidenum">
              <a:rPr lang="en-AU" altLang="en-US"/>
            </a:fld>
            <a:endParaRPr lang="en-AU" altLang="en-US"/>
          </a:p>
        </p:txBody>
      </p:sp>
      <p:sp>
        <p:nvSpPr>
          <p:cNvPr id="33795" name="Rectangle 2"/>
          <p:cNvSpPr>
            <a:spLocks noGrp="1" noChangeArrowheads="1"/>
          </p:cNvSpPr>
          <p:nvPr>
            <p:ph type="title"/>
          </p:nvPr>
        </p:nvSpPr>
        <p:spPr/>
        <p:txBody>
          <a:bodyPr/>
          <a:lstStyle/>
          <a:p>
            <a:pPr eaLnBrk="1" hangingPunct="1"/>
            <a:r>
              <a:rPr lang="en-AU" altLang="en-US" sz="3600"/>
              <a:t>Solution: smooth the image first</a:t>
            </a:r>
            <a:endParaRPr lang="en-AU" altLang="en-US" sz="3600"/>
          </a:p>
        </p:txBody>
      </p:sp>
      <p:pic>
        <p:nvPicPr>
          <p:cNvPr id="3379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1570038"/>
            <a:ext cx="86106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6368B6-741A-4C93-8918-CB3265886709}" type="slidenum">
              <a:rPr lang="en-AU" altLang="en-US"/>
            </a:fld>
            <a:endParaRPr lang="en-AU" altLang="en-US"/>
          </a:p>
        </p:txBody>
      </p:sp>
      <p:sp>
        <p:nvSpPr>
          <p:cNvPr id="34819" name="Rectangle 2"/>
          <p:cNvSpPr>
            <a:spLocks noGrp="1" noChangeArrowheads="1"/>
          </p:cNvSpPr>
          <p:nvPr>
            <p:ph type="title"/>
          </p:nvPr>
        </p:nvSpPr>
        <p:spPr>
          <a:xfrm>
            <a:off x="457200" y="274638"/>
            <a:ext cx="8229600" cy="715962"/>
          </a:xfrm>
        </p:spPr>
        <p:txBody>
          <a:bodyPr/>
          <a:lstStyle/>
          <a:p>
            <a:pPr eaLnBrk="1" hangingPunct="1"/>
            <a:r>
              <a:rPr lang="en-AU" altLang="en-US" sz="3600"/>
              <a:t>Derivative of Gaussian filter</a:t>
            </a:r>
            <a:endParaRPr lang="en-AU" altLang="en-US" sz="3600"/>
          </a:p>
        </p:txBody>
      </p:sp>
      <p:pic>
        <p:nvPicPr>
          <p:cNvPr id="348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1295400"/>
            <a:ext cx="6477000"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7B358E-232F-4751-843A-5FCE3189644C}" type="slidenum">
              <a:rPr lang="en-AU" altLang="en-US"/>
            </a:fld>
            <a:endParaRPr lang="en-AU" altLang="en-US"/>
          </a:p>
        </p:txBody>
      </p:sp>
      <p:sp>
        <p:nvSpPr>
          <p:cNvPr id="35843" name="Rectangle 2"/>
          <p:cNvSpPr>
            <a:spLocks noGrp="1" noChangeArrowheads="1"/>
          </p:cNvSpPr>
          <p:nvPr>
            <p:ph type="title"/>
          </p:nvPr>
        </p:nvSpPr>
        <p:spPr/>
        <p:txBody>
          <a:bodyPr/>
          <a:lstStyle/>
          <a:p>
            <a:pPr eaLnBrk="1" hangingPunct="1"/>
            <a:r>
              <a:rPr lang="en-AU" altLang="en-US" sz="3600"/>
              <a:t>Derivative of Gauss filter in x direction</a:t>
            </a:r>
            <a:endParaRPr lang="en-AU" altLang="en-US" sz="3600"/>
          </a:p>
        </p:txBody>
      </p:sp>
      <p:pic>
        <p:nvPicPr>
          <p:cNvPr id="358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524000"/>
            <a:ext cx="74676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986E88-7DD7-4B7B-B3EA-EBCE9970CAEF}" type="slidenum">
              <a:rPr lang="en-AU" altLang="en-US"/>
            </a:fld>
            <a:endParaRPr lang="en-AU" altLang="en-US"/>
          </a:p>
        </p:txBody>
      </p:sp>
      <p:sp>
        <p:nvSpPr>
          <p:cNvPr id="8195" name="Rectangle 2"/>
          <p:cNvSpPr>
            <a:spLocks noGrp="1" noChangeArrowheads="1"/>
          </p:cNvSpPr>
          <p:nvPr>
            <p:ph type="title"/>
          </p:nvPr>
        </p:nvSpPr>
        <p:spPr>
          <a:xfrm>
            <a:off x="228600" y="1295400"/>
            <a:ext cx="8229600" cy="1143000"/>
          </a:xfrm>
        </p:spPr>
        <p:txBody>
          <a:bodyPr/>
          <a:lstStyle/>
          <a:p>
            <a:pPr eaLnBrk="1" hangingPunct="1"/>
            <a:r>
              <a:rPr lang="en-AU" altLang="en-US"/>
              <a:t>Edge Detection </a:t>
            </a:r>
            <a:endParaRPr lang="en-AU" altLang="en-US"/>
          </a:p>
        </p:txBody>
      </p:sp>
      <p:sp>
        <p:nvSpPr>
          <p:cNvPr id="8196" name="Rectangle 3"/>
          <p:cNvSpPr>
            <a:spLocks noGrp="1" noChangeArrowheads="1"/>
          </p:cNvSpPr>
          <p:nvPr>
            <p:ph type="body" idx="1"/>
          </p:nvPr>
        </p:nvSpPr>
        <p:spPr>
          <a:xfrm>
            <a:off x="1295400" y="4038600"/>
            <a:ext cx="8229600" cy="2011363"/>
          </a:xfrm>
        </p:spPr>
        <p:txBody>
          <a:bodyPr/>
          <a:lstStyle/>
          <a:p>
            <a:pPr eaLnBrk="1" hangingPunct="1"/>
            <a:r>
              <a:rPr lang="en-AU" altLang="en-US"/>
              <a:t>Why edges ?</a:t>
            </a:r>
            <a:endParaRPr lang="en-AU"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662672-782B-40D3-A791-E7780D69076C}" type="slidenum">
              <a:rPr lang="en-AU" altLang="en-US"/>
            </a:fld>
            <a:endParaRPr lang="en-AU" altLang="en-US"/>
          </a:p>
        </p:txBody>
      </p:sp>
      <p:sp>
        <p:nvSpPr>
          <p:cNvPr id="36867" name="Rectangle 2"/>
          <p:cNvSpPr>
            <a:spLocks noGrp="1" noChangeArrowheads="1"/>
          </p:cNvSpPr>
          <p:nvPr>
            <p:ph type="title"/>
          </p:nvPr>
        </p:nvSpPr>
        <p:spPr>
          <a:xfrm>
            <a:off x="685800" y="685800"/>
            <a:ext cx="7772400" cy="838200"/>
          </a:xfrm>
        </p:spPr>
        <p:txBody>
          <a:bodyPr/>
          <a:lstStyle/>
          <a:p>
            <a:pPr eaLnBrk="1" hangingPunct="1"/>
            <a:r>
              <a:rPr lang="en-US" altLang="en-US" sz="3600"/>
              <a:t>2D Deriv. Gauss filter pair</a:t>
            </a:r>
            <a:endParaRPr lang="en-US" altLang="en-US" sz="3600"/>
          </a:p>
        </p:txBody>
      </p:sp>
      <p:sp>
        <p:nvSpPr>
          <p:cNvPr id="36868" name="Rectangle 3"/>
          <p:cNvSpPr>
            <a:spLocks noGrp="1" noChangeArrowheads="1"/>
          </p:cNvSpPr>
          <p:nvPr>
            <p:ph type="body" idx="1"/>
          </p:nvPr>
        </p:nvSpPr>
        <p:spPr>
          <a:xfrm>
            <a:off x="381000" y="1676400"/>
            <a:ext cx="8382000" cy="4953000"/>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buFontTx/>
              <a:buNone/>
            </a:pPr>
            <a:endParaRPr lang="en-US" altLang="en-US" sz="4400"/>
          </a:p>
        </p:txBody>
      </p:sp>
      <p:pic>
        <p:nvPicPr>
          <p:cNvPr id="36869" name="Picture 4" descr="xdo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1828800"/>
            <a:ext cx="36560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descr="y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676400"/>
            <a:ext cx="36560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6" descr="txp_fig"/>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5638800"/>
            <a:ext cx="9144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7" descr="txp_fig"/>
          <p:cNvPicPr>
            <a:picLocks noChangeAspect="1" noChangeArrowheads="1"/>
          </p:cNvPicPr>
          <p:nvPr>
            <p:custDataLst>
              <p:tags r:id="rId5"/>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2800" y="5562600"/>
            <a:ext cx="9144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419600"/>
            <a:ext cx="4611688"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1B3588-83AE-4963-98FA-0CA4B2D5CFBB}" type="slidenum">
              <a:rPr lang="en-AU" altLang="en-US"/>
            </a:fld>
            <a:endParaRPr lang="en-AU" altLang="en-US"/>
          </a:p>
        </p:txBody>
      </p:sp>
      <p:sp>
        <p:nvSpPr>
          <p:cNvPr id="37891" name="Rectangle 2"/>
          <p:cNvSpPr>
            <a:spLocks noGrp="1" noChangeArrowheads="1"/>
          </p:cNvSpPr>
          <p:nvPr>
            <p:ph type="title"/>
          </p:nvPr>
        </p:nvSpPr>
        <p:spPr/>
        <p:txBody>
          <a:bodyPr/>
          <a:lstStyle/>
          <a:p>
            <a:pPr eaLnBrk="1" hangingPunct="1"/>
            <a:r>
              <a:rPr lang="en-AU" altLang="en-US" sz="3200"/>
              <a:t>Edge as the zero-crossing of the second order derivative using Laplacian of Gaussian (LoG filter/Marr filter)</a:t>
            </a:r>
            <a:endParaRPr lang="en-AU" altLang="en-US" sz="3200"/>
          </a:p>
        </p:txBody>
      </p:sp>
      <p:pic>
        <p:nvPicPr>
          <p:cNvPr id="37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828800"/>
            <a:ext cx="8001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D04B89-15C6-49BA-900C-B18E59B6290A}" type="slidenum">
              <a:rPr lang="en-AU" altLang="en-US"/>
            </a:fld>
            <a:endParaRPr lang="en-AU" altLang="en-US"/>
          </a:p>
        </p:txBody>
      </p:sp>
      <p:pic>
        <p:nvPicPr>
          <p:cNvPr id="389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33400"/>
            <a:ext cx="9144000" cy="584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E34B6-9C3C-4D4B-8FA2-84BEC2186731}" type="slidenum">
              <a:rPr lang="en-AU" altLang="en-US"/>
            </a:fld>
            <a:endParaRPr lang="en-AU" altLang="en-US"/>
          </a:p>
        </p:txBody>
      </p:sp>
      <p:sp>
        <p:nvSpPr>
          <p:cNvPr id="39939" name="Rectangle 2"/>
          <p:cNvSpPr>
            <a:spLocks noGrp="1" noChangeArrowheads="1"/>
          </p:cNvSpPr>
          <p:nvPr>
            <p:ph type="title"/>
          </p:nvPr>
        </p:nvSpPr>
        <p:spPr>
          <a:xfrm>
            <a:off x="685800" y="304800"/>
            <a:ext cx="7772400" cy="1143000"/>
          </a:xfrm>
        </p:spPr>
        <p:txBody>
          <a:bodyPr/>
          <a:lstStyle/>
          <a:p>
            <a:pPr eaLnBrk="1" hangingPunct="1"/>
            <a:r>
              <a:rPr lang="en-US" altLang="en-US" sz="3600"/>
              <a:t>Laplacian of Gaussian (LoG):</a:t>
            </a:r>
            <a:br>
              <a:rPr lang="en-US" altLang="en-US" sz="3600"/>
            </a:br>
            <a:r>
              <a:rPr lang="en-US" altLang="en-US" sz="3600"/>
              <a:t>Marr edge detector</a:t>
            </a:r>
            <a:endParaRPr lang="en-US" altLang="en-US" sz="3600"/>
          </a:p>
        </p:txBody>
      </p:sp>
      <p:sp>
        <p:nvSpPr>
          <p:cNvPr id="39940" name="Rectangle 3"/>
          <p:cNvSpPr>
            <a:spLocks noGrp="1" noChangeArrowheads="1"/>
          </p:cNvSpPr>
          <p:nvPr>
            <p:ph type="body" idx="1"/>
          </p:nvPr>
        </p:nvSpPr>
        <p:spPr>
          <a:xfrm>
            <a:off x="685800" y="1981200"/>
            <a:ext cx="7772400" cy="4495800"/>
          </a:xfrm>
        </p:spPr>
        <p:txBody>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sz="4800" dirty="0"/>
          </a:p>
          <a:p>
            <a:pPr eaLnBrk="1" hangingPunct="1"/>
            <a:r>
              <a:rPr lang="en-US" altLang="en-US" dirty="0" err="1"/>
              <a:t>Matlab</a:t>
            </a:r>
            <a:r>
              <a:rPr lang="en-US" altLang="en-US" dirty="0"/>
              <a:t>: </a:t>
            </a:r>
            <a:r>
              <a:rPr lang="en-US" altLang="en-US" dirty="0" err="1">
                <a:latin typeface="Courier New" panose="02070309020205020404" pitchFamily="49" charset="0"/>
              </a:rPr>
              <a:t>fspecial</a:t>
            </a:r>
            <a:r>
              <a:rPr lang="en-US" altLang="en-US" dirty="0">
                <a:latin typeface="Courier New" panose="02070309020205020404" pitchFamily="49" charset="0"/>
              </a:rPr>
              <a:t>(‘log’, sigma)</a:t>
            </a:r>
            <a:endParaRPr lang="en-US" altLang="en-US" dirty="0">
              <a:latin typeface="Courier New" panose="02070309020205020404" pitchFamily="49" charset="0"/>
            </a:endParaRPr>
          </a:p>
        </p:txBody>
      </p:sp>
      <p:pic>
        <p:nvPicPr>
          <p:cNvPr id="39941" name="Picture 4" descr="log_sigma1"/>
          <p:cNvPicPr>
            <a:picLocks noChangeAspect="1" noChangeArrowheads="1"/>
          </p:cNvPicPr>
          <p:nvPr/>
        </p:nvPicPr>
        <p:blipFill>
          <a:blip r:embed="rId1" cstate="print">
            <a:extLst>
              <a:ext uri="{28A0092B-C50C-407E-A947-70E740481C1C}">
                <a14:useLocalDpi xmlns:a14="http://schemas.microsoft.com/office/drawing/2010/main" val="0"/>
              </a:ext>
            </a:extLst>
          </a:blip>
          <a:srcRect t="8888" b="4445"/>
          <a:stretch>
            <a:fillRect/>
          </a:stretch>
        </p:blipFill>
        <p:spPr bwMode="auto">
          <a:xfrm>
            <a:off x="2497138" y="1524000"/>
            <a:ext cx="41497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descr="txp_fig"/>
          <p:cNvPicPr>
            <a:picLocks noChangeAspect="1" noChangeArrowheads="1"/>
          </p:cNvPicPr>
          <p:nvPr>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650" y="4394200"/>
            <a:ext cx="713105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E47044-E4C4-45AE-A149-E757DF840E71}" type="slidenum">
              <a:rPr lang="en-AU" altLang="en-US"/>
            </a:fld>
            <a:endParaRPr lang="en-AU" altLang="en-US"/>
          </a:p>
        </p:txBody>
      </p:sp>
      <p:sp>
        <p:nvSpPr>
          <p:cNvPr id="40963" name="Rectangle 2"/>
          <p:cNvSpPr>
            <a:spLocks noGrp="1" noChangeArrowheads="1"/>
          </p:cNvSpPr>
          <p:nvPr>
            <p:ph type="title"/>
          </p:nvPr>
        </p:nvSpPr>
        <p:spPr/>
        <p:txBody>
          <a:bodyPr/>
          <a:lstStyle/>
          <a:p>
            <a:pPr eaLnBrk="1" hangingPunct="1"/>
            <a:r>
              <a:rPr lang="en-US" altLang="en-US" sz="3600"/>
              <a:t>LoG kernel — Mexican hat</a:t>
            </a:r>
            <a:endParaRPr lang="en-US" altLang="en-US" sz="3600"/>
          </a:p>
        </p:txBody>
      </p:sp>
      <p:graphicFrame>
        <p:nvGraphicFramePr>
          <p:cNvPr id="40964" name="Object 3"/>
          <p:cNvGraphicFramePr>
            <a:graphicFrameLocks noChangeAspect="1"/>
          </p:cNvGraphicFramePr>
          <p:nvPr/>
        </p:nvGraphicFramePr>
        <p:xfrm>
          <a:off x="76200" y="1295400"/>
          <a:ext cx="5943600" cy="2895600"/>
        </p:xfrm>
        <a:graphic>
          <a:graphicData uri="http://schemas.openxmlformats.org/presentationml/2006/ole">
            <mc:AlternateContent xmlns:mc="http://schemas.openxmlformats.org/markup-compatibility/2006">
              <mc:Choice xmlns:v="urn:schemas-microsoft-com:vml" Requires="v">
                <p:oleObj spid="_x0000_s3" name="Image" r:id="rId1" imgW="5454015" imgH="2534285" progId="">
                  <p:embed/>
                </p:oleObj>
              </mc:Choice>
              <mc:Fallback>
                <p:oleObj name="Image" r:id="rId1" imgW="5454015" imgH="2534285" progId="">
                  <p:embed/>
                  <p:pic>
                    <p:nvPicPr>
                      <p:cNvPr id="0" name="Object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1295400"/>
                        <a:ext cx="5943600" cy="289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5" name="Picture 4" descr="log_sigma1"/>
          <p:cNvPicPr>
            <a:picLocks noChangeAspect="1" noChangeArrowheads="1"/>
          </p:cNvPicPr>
          <p:nvPr/>
        </p:nvPicPr>
        <p:blipFill>
          <a:blip r:embed="rId3" cstate="print">
            <a:extLst>
              <a:ext uri="{28A0092B-C50C-407E-A947-70E740481C1C}">
                <a14:useLocalDpi xmlns:a14="http://schemas.microsoft.com/office/drawing/2010/main" val="0"/>
              </a:ext>
            </a:extLst>
          </a:blip>
          <a:srcRect t="4445" b="8888"/>
          <a:stretch>
            <a:fillRect/>
          </a:stretch>
        </p:blipFill>
        <p:spPr bwMode="auto">
          <a:xfrm>
            <a:off x="4800600" y="4038600"/>
            <a:ext cx="41497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0C9315-87FC-463C-A111-CDC50CE7F938}" type="slidenum">
              <a:rPr lang="en-AU" altLang="en-US"/>
            </a:fld>
            <a:endParaRPr lang="en-AU" altLang="en-US"/>
          </a:p>
        </p:txBody>
      </p:sp>
      <p:sp>
        <p:nvSpPr>
          <p:cNvPr id="41987" name="Rectangle 2"/>
          <p:cNvSpPr>
            <a:spLocks noGrp="1" noChangeArrowheads="1"/>
          </p:cNvSpPr>
          <p:nvPr>
            <p:ph type="title"/>
          </p:nvPr>
        </p:nvSpPr>
        <p:spPr/>
        <p:txBody>
          <a:bodyPr/>
          <a:lstStyle/>
          <a:p>
            <a:pPr eaLnBrk="1" hangingPunct="1"/>
            <a:r>
              <a:rPr lang="en-US" altLang="en-US" sz="3600"/>
              <a:t>Detecting zero-crossings</a:t>
            </a:r>
            <a:endParaRPr lang="en-US" altLang="en-US" sz="3600"/>
          </a:p>
        </p:txBody>
      </p:sp>
      <p:sp>
        <p:nvSpPr>
          <p:cNvPr id="41988" name="Rectangle 3"/>
          <p:cNvSpPr>
            <a:spLocks noGrp="1" noChangeArrowheads="1"/>
          </p:cNvSpPr>
          <p:nvPr>
            <p:ph type="body" idx="1"/>
          </p:nvPr>
        </p:nvSpPr>
        <p:spPr/>
        <p:txBody>
          <a:bodyPr/>
          <a:lstStyle/>
          <a:p>
            <a:pPr eaLnBrk="1" hangingPunct="1">
              <a:lnSpc>
                <a:spcPct val="90000"/>
              </a:lnSpc>
            </a:pPr>
            <a:r>
              <a:rPr lang="en-US" altLang="en-US" sz="2400" dirty="0"/>
              <a:t>The edge locations occur at points in the </a:t>
            </a:r>
            <a:r>
              <a:rPr lang="en-US" altLang="en-US" sz="2400" dirty="0" err="1"/>
              <a:t>LoG</a:t>
            </a:r>
            <a:r>
              <a:rPr lang="en-US" altLang="en-US" sz="2400" dirty="0"/>
              <a:t>-filtered image where the value passes through zero. i.e., where there is </a:t>
            </a:r>
            <a:r>
              <a:rPr lang="en-US" altLang="en-US" sz="2400" dirty="0">
                <a:solidFill>
                  <a:srgbClr val="FF0000"/>
                </a:solidFill>
              </a:rPr>
              <a:t>a sign change</a:t>
            </a:r>
            <a:r>
              <a:rPr lang="en-US" altLang="en-US" sz="2400" dirty="0"/>
              <a:t>. </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The number of zero crossings is influenced by the size of the Gaussian; the greater the smoothing, the smaller the number of zero crossings.</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A simple algorithm is to declare a pixel p to be zero crossing if any one of its 8-neighbors is of opposite sign. To restrict the detected zero crossings to the more significant ones, we can impose a threshold T.</a:t>
            </a:r>
            <a:endParaRPr lang="en-US" alt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96AB3F-6005-4606-B3F1-F6ACF413698C}" type="slidenum">
              <a:rPr lang="en-AU" altLang="en-US"/>
            </a:fld>
            <a:endParaRPr lang="en-AU" altLang="en-US"/>
          </a:p>
        </p:txBody>
      </p:sp>
      <p:sp>
        <p:nvSpPr>
          <p:cNvPr id="43011" name="Rectangle 2"/>
          <p:cNvSpPr>
            <a:spLocks noGrp="1" noChangeArrowheads="1"/>
          </p:cNvSpPr>
          <p:nvPr>
            <p:ph type="title"/>
          </p:nvPr>
        </p:nvSpPr>
        <p:spPr/>
        <p:txBody>
          <a:bodyPr/>
          <a:lstStyle/>
          <a:p>
            <a:pPr algn="l" eaLnBrk="1" hangingPunct="1"/>
            <a:r>
              <a:rPr lang="en-AU" altLang="en-US" sz="2400"/>
              <a:t>“Laplacian of Gaussian”  (LoG) can be approximately computed as “Difference of Gaussians (DoG).   </a:t>
            </a:r>
            <a:endParaRPr lang="en-AU" altLang="en-US" sz="2400" i="1"/>
          </a:p>
        </p:txBody>
      </p:sp>
      <p:grpSp>
        <p:nvGrpSpPr>
          <p:cNvPr id="43012" name="Group 30"/>
          <p:cNvGrpSpPr/>
          <p:nvPr/>
        </p:nvGrpSpPr>
        <p:grpSpPr bwMode="auto">
          <a:xfrm>
            <a:off x="835025" y="1828800"/>
            <a:ext cx="8156575" cy="3668713"/>
            <a:chOff x="144" y="1161"/>
            <a:chExt cx="5568" cy="2966"/>
          </a:xfrm>
        </p:grpSpPr>
        <p:graphicFrame>
          <p:nvGraphicFramePr>
            <p:cNvPr id="43013" name="Object 3"/>
            <p:cNvGraphicFramePr>
              <a:graphicFrameLocks noChangeAspect="1"/>
            </p:cNvGraphicFramePr>
            <p:nvPr/>
          </p:nvGraphicFramePr>
          <p:xfrm>
            <a:off x="2166" y="2447"/>
            <a:ext cx="1722" cy="1210"/>
          </p:xfrm>
          <a:graphic>
            <a:graphicData uri="http://schemas.openxmlformats.org/presentationml/2006/ole">
              <mc:AlternateContent xmlns:mc="http://schemas.openxmlformats.org/markup-compatibility/2006">
                <mc:Choice xmlns:v="urn:schemas-microsoft-com:vml" Requires="v">
                  <p:oleObj spid="_x0000_s3" name="Photo Editor Photo" r:id="rId1" imgW="4133850" imgH="2905125" progId="">
                    <p:embed/>
                  </p:oleObj>
                </mc:Choice>
                <mc:Fallback>
                  <p:oleObj name="Photo Editor Photo" r:id="rId1" imgW="4133850" imgH="290512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 y="2447"/>
                          <a:ext cx="1722" cy="1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4" name="Text Box 6"/>
            <p:cNvSpPr txBox="1">
              <a:spLocks noChangeArrowheads="1"/>
            </p:cNvSpPr>
            <p:nvPr/>
          </p:nvSpPr>
          <p:spPr bwMode="auto">
            <a:xfrm>
              <a:off x="2360" y="3714"/>
              <a:ext cx="1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A wide Gaussian</a:t>
              </a:r>
              <a:endParaRPr lang="en-US" altLang="en-US" sz="1800"/>
            </a:p>
          </p:txBody>
        </p:sp>
        <p:grpSp>
          <p:nvGrpSpPr>
            <p:cNvPr id="43015" name="Group 17"/>
            <p:cNvGrpSpPr/>
            <p:nvPr/>
          </p:nvGrpSpPr>
          <p:grpSpPr bwMode="auto">
            <a:xfrm>
              <a:off x="144" y="1161"/>
              <a:ext cx="1824" cy="2966"/>
              <a:chOff x="2064" y="576"/>
              <a:chExt cx="1824" cy="2966"/>
            </a:xfrm>
          </p:grpSpPr>
          <p:sp>
            <p:nvSpPr>
              <p:cNvPr id="43020" name="Freeform 7"/>
              <p:cNvSpPr/>
              <p:nvPr/>
            </p:nvSpPr>
            <p:spPr bwMode="auto">
              <a:xfrm>
                <a:off x="2064" y="2304"/>
                <a:ext cx="1824" cy="672"/>
              </a:xfrm>
              <a:custGeom>
                <a:avLst/>
                <a:gdLst>
                  <a:gd name="T0" fmla="*/ 0 w 1824"/>
                  <a:gd name="T1" fmla="*/ 288 h 672"/>
                  <a:gd name="T2" fmla="*/ 816 w 1824"/>
                  <a:gd name="T3" fmla="*/ 672 h 672"/>
                  <a:gd name="T4" fmla="*/ 1824 w 1824"/>
                  <a:gd name="T5" fmla="*/ 384 h 672"/>
                  <a:gd name="T6" fmla="*/ 1008 w 1824"/>
                  <a:gd name="T7" fmla="*/ 0 h 672"/>
                  <a:gd name="T8" fmla="*/ 0 w 1824"/>
                  <a:gd name="T9" fmla="*/ 288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ln>
            </p:spPr>
            <p:txBody>
              <a:bodyPr/>
              <a:lstStyle/>
              <a:p>
                <a:endParaRPr lang="en-AU"/>
              </a:p>
            </p:txBody>
          </p:sp>
          <p:sp>
            <p:nvSpPr>
              <p:cNvPr id="43021" name="Freeform 8"/>
              <p:cNvSpPr/>
              <p:nvPr/>
            </p:nvSpPr>
            <p:spPr bwMode="auto">
              <a:xfrm>
                <a:off x="2880" y="576"/>
                <a:ext cx="144" cy="53"/>
              </a:xfrm>
              <a:custGeom>
                <a:avLst/>
                <a:gdLst>
                  <a:gd name="T0" fmla="*/ 0 w 1824"/>
                  <a:gd name="T1" fmla="*/ 0 h 672"/>
                  <a:gd name="T2" fmla="*/ 0 w 1824"/>
                  <a:gd name="T3" fmla="*/ 0 h 672"/>
                  <a:gd name="T4" fmla="*/ 0 w 1824"/>
                  <a:gd name="T5" fmla="*/ 0 h 672"/>
                  <a:gd name="T6" fmla="*/ 0 w 1824"/>
                  <a:gd name="T7" fmla="*/ 0 h 672"/>
                  <a:gd name="T8" fmla="*/ 0 w 1824"/>
                  <a:gd name="T9" fmla="*/ 0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ln>
            </p:spPr>
            <p:txBody>
              <a:bodyPr/>
              <a:lstStyle/>
              <a:p>
                <a:endParaRPr lang="en-AU"/>
              </a:p>
            </p:txBody>
          </p:sp>
          <p:sp>
            <p:nvSpPr>
              <p:cNvPr id="43022" name="Line 9"/>
              <p:cNvSpPr>
                <a:spLocks noChangeShapeType="1"/>
              </p:cNvSpPr>
              <p:nvPr/>
            </p:nvSpPr>
            <p:spPr bwMode="auto">
              <a:xfrm>
                <a:off x="2880" y="606"/>
                <a:ext cx="0" cy="20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AU"/>
              </a:p>
            </p:txBody>
          </p:sp>
          <p:sp>
            <p:nvSpPr>
              <p:cNvPr id="43023" name="Line 10"/>
              <p:cNvSpPr>
                <a:spLocks noChangeShapeType="1"/>
              </p:cNvSpPr>
              <p:nvPr/>
            </p:nvSpPr>
            <p:spPr bwMode="auto">
              <a:xfrm>
                <a:off x="3024" y="609"/>
                <a:ext cx="0" cy="20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AU"/>
              </a:p>
            </p:txBody>
          </p:sp>
          <p:sp>
            <p:nvSpPr>
              <p:cNvPr id="43024" name="Line 11"/>
              <p:cNvSpPr>
                <a:spLocks noChangeShapeType="1"/>
              </p:cNvSpPr>
              <p:nvPr/>
            </p:nvSpPr>
            <p:spPr bwMode="auto">
              <a:xfrm>
                <a:off x="2952" y="630"/>
                <a:ext cx="0" cy="20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AU"/>
              </a:p>
            </p:txBody>
          </p:sp>
          <p:sp>
            <p:nvSpPr>
              <p:cNvPr id="43025" name="Freeform 12"/>
              <p:cNvSpPr/>
              <p:nvPr/>
            </p:nvSpPr>
            <p:spPr bwMode="auto">
              <a:xfrm>
                <a:off x="2880" y="596"/>
                <a:ext cx="72" cy="2060"/>
              </a:xfrm>
              <a:custGeom>
                <a:avLst/>
                <a:gdLst>
                  <a:gd name="T0" fmla="*/ 0 w 72"/>
                  <a:gd name="T1" fmla="*/ 2036 h 2060"/>
                  <a:gd name="T2" fmla="*/ 0 w 72"/>
                  <a:gd name="T3" fmla="*/ 0 h 2060"/>
                  <a:gd name="T4" fmla="*/ 72 w 72"/>
                  <a:gd name="T5" fmla="*/ 36 h 2060"/>
                  <a:gd name="T6" fmla="*/ 72 w 72"/>
                  <a:gd name="T7" fmla="*/ 2060 h 2060"/>
                  <a:gd name="T8" fmla="*/ 0 w 72"/>
                  <a:gd name="T9" fmla="*/ 2036 h 2060"/>
                  <a:gd name="T10" fmla="*/ 0 60000 65536"/>
                  <a:gd name="T11" fmla="*/ 0 60000 65536"/>
                  <a:gd name="T12" fmla="*/ 0 60000 65536"/>
                  <a:gd name="T13" fmla="*/ 0 60000 65536"/>
                  <a:gd name="T14" fmla="*/ 0 60000 65536"/>
                  <a:gd name="T15" fmla="*/ 0 w 72"/>
                  <a:gd name="T16" fmla="*/ 0 h 2060"/>
                  <a:gd name="T17" fmla="*/ 72 w 72"/>
                  <a:gd name="T18" fmla="*/ 2060 h 2060"/>
                </a:gdLst>
                <a:ahLst/>
                <a:cxnLst>
                  <a:cxn ang="T10">
                    <a:pos x="T0" y="T1"/>
                  </a:cxn>
                  <a:cxn ang="T11">
                    <a:pos x="T2" y="T3"/>
                  </a:cxn>
                  <a:cxn ang="T12">
                    <a:pos x="T4" y="T5"/>
                  </a:cxn>
                  <a:cxn ang="T13">
                    <a:pos x="T6" y="T7"/>
                  </a:cxn>
                  <a:cxn ang="T14">
                    <a:pos x="T8" y="T9"/>
                  </a:cxn>
                </a:cxnLst>
                <a:rect l="T15" t="T16" r="T17" b="T18"/>
                <a:pathLst>
                  <a:path w="72" h="2060">
                    <a:moveTo>
                      <a:pt x="0" y="2036"/>
                    </a:moveTo>
                    <a:lnTo>
                      <a:pt x="0" y="0"/>
                    </a:lnTo>
                    <a:lnTo>
                      <a:pt x="72" y="36"/>
                    </a:lnTo>
                    <a:lnTo>
                      <a:pt x="72" y="2060"/>
                    </a:lnTo>
                    <a:lnTo>
                      <a:pt x="0" y="2036"/>
                    </a:lnTo>
                    <a:close/>
                  </a:path>
                </a:pathLst>
              </a:custGeom>
              <a:solidFill>
                <a:srgbClr val="EAEAEA"/>
              </a:solidFill>
              <a:ln w="9525">
                <a:solidFill>
                  <a:schemeClr val="tx1"/>
                </a:solidFill>
                <a:round/>
              </a:ln>
            </p:spPr>
            <p:txBody>
              <a:bodyPr/>
              <a:lstStyle/>
              <a:p>
                <a:endParaRPr lang="en-AU"/>
              </a:p>
            </p:txBody>
          </p:sp>
          <p:sp>
            <p:nvSpPr>
              <p:cNvPr id="43026" name="Freeform 13"/>
              <p:cNvSpPr/>
              <p:nvPr/>
            </p:nvSpPr>
            <p:spPr bwMode="auto">
              <a:xfrm>
                <a:off x="2952" y="608"/>
                <a:ext cx="72" cy="2044"/>
              </a:xfrm>
              <a:custGeom>
                <a:avLst/>
                <a:gdLst>
                  <a:gd name="T0" fmla="*/ 0 w 72"/>
                  <a:gd name="T1" fmla="*/ 16 h 2044"/>
                  <a:gd name="T2" fmla="*/ 0 w 72"/>
                  <a:gd name="T3" fmla="*/ 2044 h 2044"/>
                  <a:gd name="T4" fmla="*/ 72 w 72"/>
                  <a:gd name="T5" fmla="*/ 2016 h 2044"/>
                  <a:gd name="T6" fmla="*/ 72 w 72"/>
                  <a:gd name="T7" fmla="*/ 0 h 2044"/>
                  <a:gd name="T8" fmla="*/ 0 w 72"/>
                  <a:gd name="T9" fmla="*/ 16 h 2044"/>
                  <a:gd name="T10" fmla="*/ 0 60000 65536"/>
                  <a:gd name="T11" fmla="*/ 0 60000 65536"/>
                  <a:gd name="T12" fmla="*/ 0 60000 65536"/>
                  <a:gd name="T13" fmla="*/ 0 60000 65536"/>
                  <a:gd name="T14" fmla="*/ 0 60000 65536"/>
                  <a:gd name="T15" fmla="*/ 0 w 72"/>
                  <a:gd name="T16" fmla="*/ 0 h 2044"/>
                  <a:gd name="T17" fmla="*/ 72 w 72"/>
                  <a:gd name="T18" fmla="*/ 2044 h 2044"/>
                </a:gdLst>
                <a:ahLst/>
                <a:cxnLst>
                  <a:cxn ang="T10">
                    <a:pos x="T0" y="T1"/>
                  </a:cxn>
                  <a:cxn ang="T11">
                    <a:pos x="T2" y="T3"/>
                  </a:cxn>
                  <a:cxn ang="T12">
                    <a:pos x="T4" y="T5"/>
                  </a:cxn>
                  <a:cxn ang="T13">
                    <a:pos x="T6" y="T7"/>
                  </a:cxn>
                  <a:cxn ang="T14">
                    <a:pos x="T8" y="T9"/>
                  </a:cxn>
                </a:cxnLst>
                <a:rect l="T15" t="T16" r="T17" b="T18"/>
                <a:pathLst>
                  <a:path w="72" h="2044">
                    <a:moveTo>
                      <a:pt x="0" y="16"/>
                    </a:moveTo>
                    <a:lnTo>
                      <a:pt x="0" y="2044"/>
                    </a:lnTo>
                    <a:lnTo>
                      <a:pt x="72" y="2016"/>
                    </a:lnTo>
                    <a:lnTo>
                      <a:pt x="72" y="0"/>
                    </a:lnTo>
                    <a:lnTo>
                      <a:pt x="0" y="16"/>
                    </a:lnTo>
                    <a:close/>
                  </a:path>
                </a:pathLst>
              </a:custGeom>
              <a:solidFill>
                <a:srgbClr val="EAEAEA"/>
              </a:solidFill>
              <a:ln w="9525">
                <a:solidFill>
                  <a:schemeClr val="tx1"/>
                </a:solidFill>
                <a:round/>
              </a:ln>
            </p:spPr>
            <p:txBody>
              <a:bodyPr/>
              <a:lstStyle/>
              <a:p>
                <a:endParaRPr lang="en-AU"/>
              </a:p>
            </p:txBody>
          </p:sp>
          <p:sp>
            <p:nvSpPr>
              <p:cNvPr id="43027" name="Text Box 14"/>
              <p:cNvSpPr txBox="1">
                <a:spLocks noChangeArrowheads="1"/>
              </p:cNvSpPr>
              <p:nvPr/>
            </p:nvSpPr>
            <p:spPr bwMode="auto">
              <a:xfrm>
                <a:off x="2074" y="3024"/>
                <a:ext cx="175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A narrow Gaussian </a:t>
                </a:r>
                <a:endParaRPr lang="en-US" altLang="en-US" sz="1800"/>
              </a:p>
              <a:p>
                <a:pPr algn="ctr" eaLnBrk="1" hangingPunct="1">
                  <a:spcBef>
                    <a:spcPct val="0"/>
                  </a:spcBef>
                  <a:buFontTx/>
                  <a:buNone/>
                </a:pPr>
                <a:r>
                  <a:rPr lang="en-US" altLang="en-US" sz="1800"/>
                  <a:t>(or an impulse function)</a:t>
                </a:r>
                <a:endParaRPr lang="en-US" altLang="en-US" sz="1800"/>
              </a:p>
            </p:txBody>
          </p:sp>
        </p:grpSp>
        <p:pic>
          <p:nvPicPr>
            <p:cNvPr id="43016" name="Picture 15" descr="Edittex"/>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968" y="2807"/>
              <a:ext cx="288"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20" descr="log"/>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4032" y="2361"/>
              <a:ext cx="1680"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6" descr="Edittex"/>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3823" y="2731"/>
              <a:ext cx="33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9" name="Text Box 5"/>
            <p:cNvSpPr txBox="1">
              <a:spLocks noChangeArrowheads="1"/>
            </p:cNvSpPr>
            <p:nvPr/>
          </p:nvSpPr>
          <p:spPr bwMode="auto">
            <a:xfrm>
              <a:off x="4011" y="3753"/>
              <a:ext cx="167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Laplacian of Gaussian</a:t>
              </a:r>
              <a:endParaRPr lang="en-US" altLang="en-US" sz="18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294D09E-5D2A-4E63-B462-54E76E0FEE6A}" type="slidenum">
              <a:rPr lang="en-AU" altLang="en-US"/>
            </a:fld>
            <a:endParaRPr lang="en-AU" altLang="en-US"/>
          </a:p>
        </p:txBody>
      </p:sp>
      <p:sp>
        <p:nvSpPr>
          <p:cNvPr id="44035" name="Rectangle 2"/>
          <p:cNvSpPr>
            <a:spLocks noGrp="1" noChangeArrowheads="1"/>
          </p:cNvSpPr>
          <p:nvPr>
            <p:ph type="title"/>
          </p:nvPr>
        </p:nvSpPr>
        <p:spPr>
          <a:xfrm>
            <a:off x="228600" y="0"/>
            <a:ext cx="8229600" cy="1143000"/>
          </a:xfrm>
        </p:spPr>
        <p:txBody>
          <a:bodyPr/>
          <a:lstStyle/>
          <a:p>
            <a:pPr eaLnBrk="1" hangingPunct="1"/>
            <a:r>
              <a:rPr lang="en-US" altLang="en-US" sz="3600"/>
              <a:t>Example:  2-D LoG filtering</a:t>
            </a:r>
            <a:endParaRPr lang="en-US" altLang="en-US" sz="3600"/>
          </a:p>
        </p:txBody>
      </p:sp>
      <p:grpSp>
        <p:nvGrpSpPr>
          <p:cNvPr id="44036" name="Group 5"/>
          <p:cNvGrpSpPr/>
          <p:nvPr/>
        </p:nvGrpSpPr>
        <p:grpSpPr bwMode="auto">
          <a:xfrm>
            <a:off x="838200" y="1219200"/>
            <a:ext cx="8077200" cy="5410200"/>
            <a:chOff x="1460" y="1033"/>
            <a:chExt cx="2914" cy="2830"/>
          </a:xfrm>
        </p:grpSpPr>
        <p:graphicFrame>
          <p:nvGraphicFramePr>
            <p:cNvPr id="44037" name="Object 3"/>
            <p:cNvGraphicFramePr>
              <a:graphicFrameLocks noChangeAspect="1"/>
            </p:cNvGraphicFramePr>
            <p:nvPr/>
          </p:nvGraphicFramePr>
          <p:xfrm>
            <a:off x="1460" y="1033"/>
            <a:ext cx="2913" cy="1393"/>
          </p:xfrm>
          <a:graphic>
            <a:graphicData uri="http://schemas.openxmlformats.org/presentationml/2006/ole">
              <mc:AlternateContent xmlns:mc="http://schemas.openxmlformats.org/markup-compatibility/2006">
                <mc:Choice xmlns:v="urn:schemas-microsoft-com:vml" Requires="v">
                  <p:oleObj spid="_x0000_s3" name="Image" r:id="rId1" imgW="6080760" imgH="2906395" progId="">
                    <p:embed/>
                  </p:oleObj>
                </mc:Choice>
                <mc:Fallback>
                  <p:oleObj name="Image" r:id="rId1" imgW="6080760" imgH="2906395" progId="">
                    <p:embed/>
                    <p:pic>
                      <p:nvPicPr>
                        <p:cNvPr id="0" name="Object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0" y="1033"/>
                          <a:ext cx="2913" cy="1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8" name="Object 4"/>
            <p:cNvGraphicFramePr>
              <a:graphicFrameLocks noChangeAspect="1"/>
            </p:cNvGraphicFramePr>
            <p:nvPr/>
          </p:nvGraphicFramePr>
          <p:xfrm>
            <a:off x="1460" y="2470"/>
            <a:ext cx="2914" cy="1393"/>
          </p:xfrm>
          <a:graphic>
            <a:graphicData uri="http://schemas.openxmlformats.org/presentationml/2006/ole">
              <mc:AlternateContent xmlns:mc="http://schemas.openxmlformats.org/markup-compatibility/2006">
                <mc:Choice xmlns:v="urn:schemas-microsoft-com:vml" Requires="v">
                  <p:oleObj spid="_x0000_s2" name="Image" r:id="rId3" imgW="6080760" imgH="2906395" progId="">
                    <p:embed/>
                  </p:oleObj>
                </mc:Choice>
                <mc:Fallback>
                  <p:oleObj name="Image" r:id="rId3" imgW="6080760" imgH="2906395" progId="">
                    <p:embed/>
                    <p:pic>
                      <p:nvPicPr>
                        <p:cNvPr id="0" name="Object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0" y="2470"/>
                          <a:ext cx="2914" cy="1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AF4EF7-9435-4C95-94DD-CA35D3F89260}" type="slidenum">
              <a:rPr lang="en-AU" altLang="en-US"/>
            </a:fld>
            <a:endParaRPr lang="en-AU" altLang="en-US"/>
          </a:p>
        </p:txBody>
      </p:sp>
      <p:sp>
        <p:nvSpPr>
          <p:cNvPr id="45059" name="Rectangle 2"/>
          <p:cNvSpPr>
            <a:spLocks noGrp="1" noChangeArrowheads="1"/>
          </p:cNvSpPr>
          <p:nvPr>
            <p:ph type="title"/>
          </p:nvPr>
        </p:nvSpPr>
        <p:spPr/>
        <p:txBody>
          <a:bodyPr/>
          <a:lstStyle/>
          <a:p>
            <a:pPr eaLnBrk="1" hangingPunct="1"/>
            <a:r>
              <a:rPr lang="en-US" altLang="en-US" sz="3600"/>
              <a:t>Example: LoG/Marr edge detector</a:t>
            </a:r>
            <a:endParaRPr lang="en-US" altLang="en-US" sz="3600"/>
          </a:p>
        </p:txBody>
      </p:sp>
      <p:graphicFrame>
        <p:nvGraphicFramePr>
          <p:cNvPr id="45060" name="Object 3"/>
          <p:cNvGraphicFramePr>
            <a:graphicFrameLocks noChangeAspect="1"/>
          </p:cNvGraphicFramePr>
          <p:nvPr/>
        </p:nvGraphicFramePr>
        <p:xfrm>
          <a:off x="674688" y="1519238"/>
          <a:ext cx="8088312" cy="2566987"/>
        </p:xfrm>
        <a:graphic>
          <a:graphicData uri="http://schemas.openxmlformats.org/presentationml/2006/ole">
            <mc:AlternateContent xmlns:mc="http://schemas.openxmlformats.org/markup-compatibility/2006">
              <mc:Choice xmlns:v="urn:schemas-microsoft-com:vml" Requires="v">
                <p:oleObj spid="_x0000_s3" name="Image" r:id="rId1" imgW="4806950" imgH="3122295" progId="">
                  <p:embed/>
                </p:oleObj>
              </mc:Choice>
              <mc:Fallback>
                <p:oleObj name="Image" r:id="rId1" imgW="4806950" imgH="3122295" progId="">
                  <p:embed/>
                  <p:pic>
                    <p:nvPicPr>
                      <p:cNvPr id="0" name="Object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688" y="1519238"/>
                        <a:ext cx="8088312" cy="2566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1" name="Object 4"/>
          <p:cNvGraphicFramePr>
            <a:graphicFrameLocks noChangeAspect="1"/>
          </p:cNvGraphicFramePr>
          <p:nvPr/>
        </p:nvGraphicFramePr>
        <p:xfrm>
          <a:off x="762000" y="4144963"/>
          <a:ext cx="7662863" cy="2713037"/>
        </p:xfrm>
        <a:graphic>
          <a:graphicData uri="http://schemas.openxmlformats.org/presentationml/2006/ole">
            <mc:AlternateContent xmlns:mc="http://schemas.openxmlformats.org/markup-compatibility/2006">
              <mc:Choice xmlns:v="urn:schemas-microsoft-com:vml" Requires="v">
                <p:oleObj spid="_x0000_s2" name="Image" r:id="rId3" imgW="4689475" imgH="2122805" progId="">
                  <p:embed/>
                </p:oleObj>
              </mc:Choice>
              <mc:Fallback>
                <p:oleObj name="Image" r:id="rId3" imgW="4689475" imgH="2122805" progId="">
                  <p:embed/>
                  <p:pic>
                    <p:nvPicPr>
                      <p:cNvPr id="0" name="Object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4144963"/>
                        <a:ext cx="7662863" cy="2713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7C14F6-8F3C-4226-AE65-E42B271AEE97}" type="slidenum">
              <a:rPr lang="en-AU" altLang="en-US"/>
            </a:fld>
            <a:endParaRPr lang="en-AU" altLang="en-US"/>
          </a:p>
        </p:txBody>
      </p:sp>
      <p:sp>
        <p:nvSpPr>
          <p:cNvPr id="4608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088F3313-DDC6-4C41-BE07-2E02678346EC}" type="slidenum">
              <a:rPr lang="en-US" altLang="zh-CN" sz="1200">
                <a:latin typeface="Garamond" panose="02020404030301010803" pitchFamily="18" charset="0"/>
                <a:ea typeface="宋体" panose="02010600030101010101" pitchFamily="2" charset="-122"/>
              </a:rPr>
            </a:fld>
            <a:endParaRPr lang="en-US" altLang="zh-CN" sz="1200">
              <a:latin typeface="Garamond" panose="02020404030301010803" pitchFamily="18" charset="0"/>
              <a:ea typeface="宋体" panose="02010600030101010101" pitchFamily="2" charset="-122"/>
            </a:endParaRPr>
          </a:p>
        </p:txBody>
      </p:sp>
      <p:sp>
        <p:nvSpPr>
          <p:cNvPr id="46084" name="Rectangle 2"/>
          <p:cNvSpPr>
            <a:spLocks noChangeArrowheads="1"/>
          </p:cNvSpPr>
          <p:nvPr/>
        </p:nvSpPr>
        <p:spPr bwMode="auto">
          <a:xfrm>
            <a:off x="685800" y="609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3600">
                <a:solidFill>
                  <a:schemeClr val="tx2"/>
                </a:solidFill>
                <a:latin typeface="Times New Roman" panose="02020603050405020304" pitchFamily="18" charset="0"/>
                <a:ea typeface="宋体" panose="02010600030101010101" pitchFamily="2" charset="-122"/>
              </a:rPr>
              <a:t>Change of Scale (sigma in Gaussian/LoG) </a:t>
            </a:r>
            <a:endParaRPr lang="en-US" altLang="zh-CN" sz="3600">
              <a:solidFill>
                <a:schemeClr val="tx2"/>
              </a:solidFill>
              <a:latin typeface="Times New Roman" panose="02020603050405020304" pitchFamily="18" charset="0"/>
              <a:ea typeface="宋体" panose="02010600030101010101" pitchFamily="2" charset="-122"/>
            </a:endParaRPr>
          </a:p>
        </p:txBody>
      </p:sp>
      <p:pic>
        <p:nvPicPr>
          <p:cNvPr id="4608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3675" y="1905000"/>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1905000"/>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075" y="1905000"/>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75" y="3916363"/>
            <a:ext cx="195103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075" y="3916363"/>
            <a:ext cx="195103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075" y="3916363"/>
            <a:ext cx="195103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Line 9"/>
          <p:cNvSpPr>
            <a:spLocks noChangeShapeType="1"/>
          </p:cNvSpPr>
          <p:nvPr/>
        </p:nvSpPr>
        <p:spPr bwMode="auto">
          <a:xfrm>
            <a:off x="1082675" y="3886200"/>
            <a:ext cx="7391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6092" name="Text Box 10"/>
          <p:cNvSpPr txBox="1">
            <a:spLocks noChangeArrowheads="1"/>
          </p:cNvSpPr>
          <p:nvPr/>
        </p:nvSpPr>
        <p:spPr bwMode="auto">
          <a:xfrm>
            <a:off x="609600" y="3470275"/>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2400">
                <a:latin typeface="Times New Roman" panose="02020603050405020304" pitchFamily="18" charset="0"/>
                <a:ea typeface="宋体" panose="02010600030101010101" pitchFamily="2" charset="-122"/>
              </a:rPr>
              <a:t>fine</a:t>
            </a:r>
            <a:endParaRPr lang="en-US" altLang="zh-CN" sz="2400">
              <a:latin typeface="Times New Roman" panose="02020603050405020304" pitchFamily="18" charset="0"/>
              <a:ea typeface="宋体" panose="02010600030101010101" pitchFamily="2" charset="-122"/>
            </a:endParaRPr>
          </a:p>
        </p:txBody>
      </p:sp>
      <p:sp>
        <p:nvSpPr>
          <p:cNvPr id="46093" name="Text Box 11"/>
          <p:cNvSpPr txBox="1">
            <a:spLocks noChangeArrowheads="1"/>
          </p:cNvSpPr>
          <p:nvPr/>
        </p:nvSpPr>
        <p:spPr bwMode="auto">
          <a:xfrm>
            <a:off x="8045450" y="3505200"/>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2400">
                <a:latin typeface="Times New Roman" panose="02020603050405020304" pitchFamily="18" charset="0"/>
                <a:ea typeface="宋体" panose="02010600030101010101" pitchFamily="2" charset="-122"/>
              </a:rPr>
              <a:t>coarse</a:t>
            </a:r>
            <a:endParaRPr lang="en-US" altLang="zh-CN" sz="2400">
              <a:latin typeface="Times New Roman" panose="02020603050405020304" pitchFamily="18"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7313CF-191C-4DE7-B577-574E3F0F93EF}" type="slidenum">
              <a:rPr lang="en-AU" altLang="en-US"/>
            </a:fld>
            <a:endParaRPr lang="en-AU" altLang="en-US"/>
          </a:p>
        </p:txBody>
      </p:sp>
      <p:sp>
        <p:nvSpPr>
          <p:cNvPr id="9219" name="Rectangle 2"/>
          <p:cNvSpPr>
            <a:spLocks noGrp="1" noChangeArrowheads="1"/>
          </p:cNvSpPr>
          <p:nvPr>
            <p:ph type="title"/>
          </p:nvPr>
        </p:nvSpPr>
        <p:spPr/>
        <p:txBody>
          <a:bodyPr/>
          <a:lstStyle/>
          <a:p>
            <a:pPr eaLnBrk="1" hangingPunct="1"/>
            <a:r>
              <a:rPr lang="en-AU" altLang="en-US"/>
              <a:t>Goal</a:t>
            </a:r>
            <a:endParaRPr lang="en-AU" altLang="en-US"/>
          </a:p>
        </p:txBody>
      </p:sp>
      <p:sp>
        <p:nvSpPr>
          <p:cNvPr id="9220" name="Rectangle 5"/>
          <p:cNvSpPr>
            <a:spLocks noGrp="1" noChangeArrowheads="1"/>
          </p:cNvSpPr>
          <p:nvPr>
            <p:ph type="body" idx="1"/>
          </p:nvPr>
        </p:nvSpPr>
        <p:spPr>
          <a:xfrm>
            <a:off x="457200" y="1371600"/>
            <a:ext cx="8229600" cy="4525963"/>
          </a:xfrm>
        </p:spPr>
        <p:txBody>
          <a:bodyPr/>
          <a:lstStyle/>
          <a:p>
            <a:pPr eaLnBrk="1" hangingPunct="1"/>
            <a:r>
              <a:rPr lang="en-AU" altLang="en-US" dirty="0"/>
              <a:t>Input an image, output a set of pixels on curves or line segments that correspond to sharp changes.</a:t>
            </a:r>
            <a:endParaRPr lang="en-AU" altLang="en-US" dirty="0"/>
          </a:p>
        </p:txBody>
      </p:sp>
      <p:sp>
        <p:nvSpPr>
          <p:cNvPr id="9221" name="Text Box 7"/>
          <p:cNvSpPr txBox="1">
            <a:spLocks noChangeArrowheads="1"/>
          </p:cNvSpPr>
          <p:nvPr/>
        </p:nvSpPr>
        <p:spPr bwMode="auto">
          <a:xfrm>
            <a:off x="819150" y="5638800"/>
            <a:ext cx="748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dirty="0"/>
              <a:t>Why Edge ?   Edge carry important information for visual understanding.</a:t>
            </a:r>
            <a:endParaRPr lang="en-AU" altLang="en-US" dirty="0"/>
          </a:p>
        </p:txBody>
      </p:sp>
      <p:pic>
        <p:nvPicPr>
          <p:cNvPr id="9222" name="Picture 9" descr="http://www.behavioralandbrainfunctions.com/content/figures/1744-9081-8-53-11.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600" y="3048000"/>
            <a:ext cx="32004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AFFF49-6B34-41FB-A460-AD7CD2D949F0}" type="slidenum">
              <a:rPr lang="en-AU" altLang="en-US"/>
            </a:fld>
            <a:endParaRPr lang="en-AU" altLang="en-US"/>
          </a:p>
        </p:txBody>
      </p:sp>
      <p:sp>
        <p:nvSpPr>
          <p:cNvPr id="47107" name="Rectangle 2"/>
          <p:cNvSpPr>
            <a:spLocks noGrp="1" noChangeArrowheads="1"/>
          </p:cNvSpPr>
          <p:nvPr>
            <p:ph type="title"/>
          </p:nvPr>
        </p:nvSpPr>
        <p:spPr/>
        <p:txBody>
          <a:bodyPr/>
          <a:lstStyle/>
          <a:p>
            <a:pPr eaLnBrk="1" hangingPunct="1"/>
            <a:r>
              <a:rPr lang="en-US" altLang="en-US"/>
              <a:t>Sobel vs. LoG</a:t>
            </a:r>
            <a:endParaRPr lang="en-US" altLang="en-US"/>
          </a:p>
        </p:txBody>
      </p:sp>
      <p:pic>
        <p:nvPicPr>
          <p:cNvPr id="47108" name="Picture 3" descr="poly35_right_gray_edge_sobe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313" y="2212975"/>
            <a:ext cx="40592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4" descr="poly35_right_gray_edge_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3450" y="2212975"/>
            <a:ext cx="4059238"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5"/>
          <p:cNvSpPr txBox="1">
            <a:spLocks noChangeArrowheads="1"/>
          </p:cNvSpPr>
          <p:nvPr/>
        </p:nvSpPr>
        <p:spPr bwMode="auto">
          <a:xfrm>
            <a:off x="1825625" y="5410200"/>
            <a:ext cx="91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sym typeface="Symbol" panose="05050102010706020507" pitchFamily="18" charset="2"/>
              </a:rPr>
              <a:t>Sobel</a:t>
            </a:r>
            <a:endParaRPr lang="en-US" altLang="en-US" sz="2400">
              <a:latin typeface="Tahoma" panose="020B0604030504040204" pitchFamily="34" charset="0"/>
            </a:endParaRPr>
          </a:p>
        </p:txBody>
      </p:sp>
      <p:sp>
        <p:nvSpPr>
          <p:cNvPr id="47111" name="Text Box 6"/>
          <p:cNvSpPr txBox="1">
            <a:spLocks noChangeArrowheads="1"/>
          </p:cNvSpPr>
          <p:nvPr/>
        </p:nvSpPr>
        <p:spPr bwMode="auto">
          <a:xfrm>
            <a:off x="6553200" y="5410200"/>
            <a:ext cx="70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sym typeface="Symbol" panose="05050102010706020507" pitchFamily="18" charset="2"/>
              </a:rPr>
              <a:t>LoG</a:t>
            </a:r>
            <a:endParaRPr lang="en-US" altLang="en-US" sz="2400">
              <a:latin typeface="Tahoma" panose="020B0604030504040204" pitchFamily="34" charset="0"/>
            </a:endParaRPr>
          </a:p>
        </p:txBody>
      </p:sp>
      <p:pic>
        <p:nvPicPr>
          <p:cNvPr id="47112" name="Picture 7" descr="poly35_right_g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96339D-321A-4C2C-96D7-CF0A5A940B34}" type="slidenum">
              <a:rPr lang="en-AU" altLang="en-US"/>
            </a:fld>
            <a:endParaRPr lang="en-AU" altLang="en-US"/>
          </a:p>
        </p:txBody>
      </p:sp>
      <p:sp>
        <p:nvSpPr>
          <p:cNvPr id="48131" name="Rectangle 2"/>
          <p:cNvSpPr>
            <a:spLocks noGrp="1" noChangeArrowheads="1"/>
          </p:cNvSpPr>
          <p:nvPr>
            <p:ph type="title"/>
          </p:nvPr>
        </p:nvSpPr>
        <p:spPr>
          <a:xfrm>
            <a:off x="457200" y="274638"/>
            <a:ext cx="8229600" cy="546100"/>
          </a:xfrm>
        </p:spPr>
        <p:txBody>
          <a:bodyPr/>
          <a:lstStyle/>
          <a:p>
            <a:pPr eaLnBrk="1" hangingPunct="1"/>
            <a:r>
              <a:rPr lang="en-US" altLang="en-US" sz="4000"/>
              <a:t>Canny Edge Detector</a:t>
            </a:r>
            <a:endParaRPr lang="en-US" altLang="en-US" sz="4000"/>
          </a:p>
        </p:txBody>
      </p:sp>
      <p:pic>
        <p:nvPicPr>
          <p:cNvPr id="4813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475" y="1104900"/>
            <a:ext cx="3060700"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88" y="1127125"/>
            <a:ext cx="3074987"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4" name="Text Box 5"/>
          <p:cNvSpPr txBox="1">
            <a:spLocks noChangeArrowheads="1"/>
          </p:cNvSpPr>
          <p:nvPr/>
        </p:nvSpPr>
        <p:spPr bwMode="auto">
          <a:xfrm>
            <a:off x="228600" y="5715000"/>
            <a:ext cx="83915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a:t>Canny Edge Detector is one of the most successful edge detection method.  </a:t>
            </a:r>
            <a:endParaRPr lang="en-US" altLang="en-US" sz="1600" b="1"/>
          </a:p>
          <a:p>
            <a:endParaRPr lang="en-US" altLang="en-US" sz="1600" i="1"/>
          </a:p>
          <a:p>
            <a:r>
              <a:rPr lang="en-US" altLang="en-US" sz="1600" i="1"/>
              <a:t>Ref: John F. Canny, “A computational approach to edge detection,” IEEE Trans. Pattern Analysis and Machine Intelligence, Vol. 8, No. 16, pp. 679-698, Nov. 1986.</a:t>
            </a:r>
            <a:endParaRPr lang="en-US" altLang="en-US" sz="1600" i="1"/>
          </a:p>
        </p:txBody>
      </p:sp>
      <p:sp>
        <p:nvSpPr>
          <p:cNvPr id="48135" name="Text Box 6"/>
          <p:cNvSpPr txBox="1">
            <a:spLocks noChangeArrowheads="1"/>
          </p:cNvSpPr>
          <p:nvPr/>
        </p:nvSpPr>
        <p:spPr bwMode="auto">
          <a:xfrm>
            <a:off x="3711575" y="4711700"/>
            <a:ext cx="993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hlinkClick r:id="rId3"/>
              </a:rPr>
              <a:t>John Canny</a:t>
            </a:r>
            <a:endParaRPr lang="en-US" altLang="en-US"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8A41F4-D074-4714-AB97-9C9A9C046943}" type="slidenum">
              <a:rPr lang="en-AU" altLang="en-US"/>
            </a:fld>
            <a:endParaRPr lang="en-AU" altLang="en-US"/>
          </a:p>
        </p:txBody>
      </p:sp>
      <p:sp>
        <p:nvSpPr>
          <p:cNvPr id="49155" name="Rectangle 2"/>
          <p:cNvSpPr>
            <a:spLocks noGrp="1" noChangeArrowheads="1"/>
          </p:cNvSpPr>
          <p:nvPr>
            <p:ph type="title"/>
          </p:nvPr>
        </p:nvSpPr>
        <p:spPr/>
        <p:txBody>
          <a:bodyPr/>
          <a:lstStyle/>
          <a:p>
            <a:pPr eaLnBrk="1" hangingPunct="1"/>
            <a:r>
              <a:rPr lang="en-US" altLang="en-US" sz="3600"/>
              <a:t>Canny Edge Detector</a:t>
            </a:r>
            <a:endParaRPr lang="en-US" altLang="en-US" sz="3600"/>
          </a:p>
        </p:txBody>
      </p:sp>
      <p:pic>
        <p:nvPicPr>
          <p:cNvPr id="49156" name="Picture 3" descr="poly35_right_gray_edge_can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2209800"/>
            <a:ext cx="439737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4"/>
          <p:cNvSpPr txBox="1">
            <a:spLocks noChangeArrowheads="1"/>
          </p:cNvSpPr>
          <p:nvPr/>
        </p:nvSpPr>
        <p:spPr bwMode="auto">
          <a:xfrm>
            <a:off x="2613025" y="5975350"/>
            <a:ext cx="3917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latin typeface="Tahoma" panose="020B0604030504040204" pitchFamily="34" charset="0"/>
              </a:rPr>
              <a:t>(Matlab automatically set thresholds)</a:t>
            </a:r>
            <a:endParaRPr lang="en-US" altLang="en-US" i="1">
              <a:latin typeface="Tahoma" panose="020B0604030504040204" pitchFamily="34" charset="0"/>
            </a:endParaRPr>
          </a:p>
        </p:txBody>
      </p:sp>
      <p:pic>
        <p:nvPicPr>
          <p:cNvPr id="49158" name="Picture 5" descr="poly35_right_g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6625"/>
            <a:ext cx="4405313"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DA6B88E-F6A6-48D2-8F68-8693F1AB5B76}" type="slidenum">
              <a:rPr lang="en-AU" altLang="en-US"/>
            </a:fld>
            <a:endParaRPr lang="en-AU" altLang="en-US"/>
          </a:p>
        </p:txBody>
      </p:sp>
      <p:sp>
        <p:nvSpPr>
          <p:cNvPr id="51203" name="Rectangle 2"/>
          <p:cNvSpPr>
            <a:spLocks noGrp="1" noChangeArrowheads="1"/>
          </p:cNvSpPr>
          <p:nvPr>
            <p:ph type="title"/>
          </p:nvPr>
        </p:nvSpPr>
        <p:spPr/>
        <p:txBody>
          <a:bodyPr/>
          <a:lstStyle/>
          <a:p>
            <a:pPr eaLnBrk="1" hangingPunct="1"/>
            <a:r>
              <a:rPr lang="en-US" altLang="en-US"/>
              <a:t>Example: Canny edge detector</a:t>
            </a:r>
            <a:endParaRPr lang="en-US" altLang="en-US"/>
          </a:p>
        </p:txBody>
      </p:sp>
      <p:sp>
        <p:nvSpPr>
          <p:cNvPr id="51204" name="Rectangle 3"/>
          <p:cNvSpPr>
            <a:spLocks noGrp="1" noChangeArrowheads="1"/>
          </p:cNvSpPr>
          <p:nvPr>
            <p:ph type="body" idx="1"/>
          </p:nvPr>
        </p:nvSpPr>
        <p:spPr>
          <a:xfrm>
            <a:off x="685800" y="5791200"/>
            <a:ext cx="7772400" cy="609600"/>
          </a:xfrm>
        </p:spPr>
        <p:txBody>
          <a:bodyPr/>
          <a:lstStyle/>
          <a:p>
            <a:pPr algn="ctr" eaLnBrk="1" hangingPunct="1"/>
            <a:r>
              <a:rPr lang="en-US" altLang="en-US"/>
              <a:t>original image (Lena)</a:t>
            </a:r>
            <a:endParaRPr lang="en-US" altLang="en-US"/>
          </a:p>
        </p:txBody>
      </p:sp>
      <p:pic>
        <p:nvPicPr>
          <p:cNvPr id="51205" name="Picture 4" descr="len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688FEF2-85FA-4579-BA10-8E37C3EBE713}" type="slidenum">
              <a:rPr lang="en-AU" altLang="en-US"/>
            </a:fld>
            <a:endParaRPr lang="en-AU" altLang="en-US"/>
          </a:p>
        </p:txBody>
      </p:sp>
      <p:sp>
        <p:nvSpPr>
          <p:cNvPr id="52227" name="Rectangle 2"/>
          <p:cNvSpPr>
            <a:spLocks noGrp="1" noChangeArrowheads="1"/>
          </p:cNvSpPr>
          <p:nvPr>
            <p:ph type="title"/>
          </p:nvPr>
        </p:nvSpPr>
        <p:spPr/>
        <p:txBody>
          <a:bodyPr/>
          <a:lstStyle/>
          <a:p>
            <a:pPr eaLnBrk="1" hangingPunct="1"/>
            <a:r>
              <a:rPr lang="en-US" altLang="en-US"/>
              <a:t>The Canny edge detector</a:t>
            </a:r>
            <a:endParaRPr lang="en-US" altLang="en-US"/>
          </a:p>
        </p:txBody>
      </p:sp>
      <p:pic>
        <p:nvPicPr>
          <p:cNvPr id="52228" name="Picture 3" descr="canny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21920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4"/>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en-US"/>
              <a:t>norm of the gradient</a:t>
            </a: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6B3D9D-A76B-4B66-92EC-81281FBB8177}" type="slidenum">
              <a:rPr lang="en-AU" altLang="en-US"/>
            </a:fld>
            <a:endParaRPr lang="en-AU" altLang="en-US"/>
          </a:p>
        </p:txBody>
      </p:sp>
      <p:sp>
        <p:nvSpPr>
          <p:cNvPr id="53251" name="Rectangle 2"/>
          <p:cNvSpPr>
            <a:spLocks noGrp="1" noChangeArrowheads="1"/>
          </p:cNvSpPr>
          <p:nvPr>
            <p:ph type="title"/>
          </p:nvPr>
        </p:nvSpPr>
        <p:spPr/>
        <p:txBody>
          <a:bodyPr/>
          <a:lstStyle/>
          <a:p>
            <a:pPr eaLnBrk="1" hangingPunct="1"/>
            <a:r>
              <a:rPr lang="en-US" altLang="en-US"/>
              <a:t>The Canny edge detector</a:t>
            </a:r>
            <a:endParaRPr lang="en-US" altLang="en-US"/>
          </a:p>
        </p:txBody>
      </p:sp>
      <p:pic>
        <p:nvPicPr>
          <p:cNvPr id="53252" name="Picture 3" descr="canny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219200"/>
            <a:ext cx="436086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4"/>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en-US"/>
              <a:t>thresholding</a:t>
            </a:r>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534D83-96F1-4A3A-BBA0-A2B8C9AFAFE3}" type="slidenum">
              <a:rPr lang="en-AU" altLang="en-US"/>
            </a:fld>
            <a:endParaRPr lang="en-AU" altLang="en-US"/>
          </a:p>
        </p:txBody>
      </p:sp>
      <p:pic>
        <p:nvPicPr>
          <p:cNvPr id="55299" name="Picture 2" descr="canny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219200"/>
            <a:ext cx="43973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3"/>
          <p:cNvSpPr>
            <a:spLocks noGrp="1" noChangeArrowheads="1"/>
          </p:cNvSpPr>
          <p:nvPr>
            <p:ph type="title"/>
          </p:nvPr>
        </p:nvSpPr>
        <p:spPr/>
        <p:txBody>
          <a:bodyPr/>
          <a:lstStyle/>
          <a:p>
            <a:pPr eaLnBrk="1" hangingPunct="1"/>
            <a:r>
              <a:rPr lang="en-US" altLang="en-US"/>
              <a:t>The Canny edge detector</a:t>
            </a:r>
            <a:endParaRPr lang="en-US" altLang="en-US"/>
          </a:p>
        </p:txBody>
      </p:sp>
      <p:sp>
        <p:nvSpPr>
          <p:cNvPr id="55301" name="Rectangle 4"/>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en-US"/>
              <a:t>thinning</a:t>
            </a:r>
            <a:endParaRPr lang="en-US" altLang="en-US"/>
          </a:p>
          <a:p>
            <a:pPr algn="ctr" eaLnBrk="1" hangingPunct="1"/>
            <a:r>
              <a:rPr lang="en-US" altLang="en-US" sz="2400"/>
              <a:t>(non-maximum suppression, edge following)</a:t>
            </a:r>
            <a:endParaRPr lang="en-US" alt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ltLang="en-US"/>
              <a:t>Non-maximum suppression</a:t>
            </a:r>
            <a:endParaRPr lang="en-US" altLang="en-US"/>
          </a:p>
        </p:txBody>
      </p:sp>
      <p:sp>
        <p:nvSpPr>
          <p:cNvPr id="471043" name="Rectangle 3"/>
          <p:cNvSpPr>
            <a:spLocks noGrp="1" noChangeArrowheads="1"/>
          </p:cNvSpPr>
          <p:nvPr>
            <p:ph type="body" idx="1"/>
          </p:nvPr>
        </p:nvSpPr>
        <p:spPr>
          <a:xfrm>
            <a:off x="685800" y="4800600"/>
            <a:ext cx="7772400" cy="1143000"/>
          </a:xfrm>
        </p:spPr>
        <p:txBody>
          <a:bodyPr/>
          <a:lstStyle/>
          <a:p>
            <a:r>
              <a:rPr lang="en-US" altLang="en-US" dirty="0"/>
              <a:t>Check if pixel is local maximum along gradient direction</a:t>
            </a:r>
            <a:endParaRPr lang="en-US" altLang="en-US" dirty="0"/>
          </a:p>
          <a:p>
            <a:pPr lvl="1"/>
            <a:r>
              <a:rPr lang="en-US" altLang="en-US" sz="2400" dirty="0"/>
              <a:t>requires checking interpolated pixels p and r</a:t>
            </a:r>
            <a:endParaRPr lang="en-US" altLang="en-US" sz="2400" dirty="0"/>
          </a:p>
        </p:txBody>
      </p:sp>
      <p:pic>
        <p:nvPicPr>
          <p:cNvPr id="4710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1295400"/>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4710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29540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E77238-F21A-45F0-B2A6-600C2EC6C0A2}" type="slidenum">
              <a:rPr lang="en-AU" altLang="en-US"/>
            </a:fld>
            <a:endParaRPr lang="en-AU" altLang="en-US"/>
          </a:p>
        </p:txBody>
      </p:sp>
      <p:sp>
        <p:nvSpPr>
          <p:cNvPr id="56323" name="Rectangle 2"/>
          <p:cNvSpPr>
            <a:spLocks noGrp="1" noChangeArrowheads="1"/>
          </p:cNvSpPr>
          <p:nvPr>
            <p:ph type="title"/>
          </p:nvPr>
        </p:nvSpPr>
        <p:spPr/>
        <p:txBody>
          <a:bodyPr/>
          <a:lstStyle/>
          <a:p>
            <a:pPr eaLnBrk="1" hangingPunct="1"/>
            <a:r>
              <a:rPr lang="en-US" altLang="en-US" sz="3200">
                <a:cs typeface="Times New Roman" panose="02020603050405020304" pitchFamily="18" charset="0"/>
              </a:rPr>
              <a:t>Canny Edge Detector is a statistically optimal edge detector</a:t>
            </a:r>
            <a:endParaRPr lang="en-US" altLang="en-US" sz="3200">
              <a:cs typeface="Times New Roman" panose="02020603050405020304" pitchFamily="18" charset="0"/>
            </a:endParaRPr>
          </a:p>
        </p:txBody>
      </p:sp>
      <p:sp>
        <p:nvSpPr>
          <p:cNvPr id="56324" name="Rectangle 3"/>
          <p:cNvSpPr>
            <a:spLocks noGrp="1" noChangeArrowheads="1"/>
          </p:cNvSpPr>
          <p:nvPr>
            <p:ph type="body" idx="1"/>
          </p:nvPr>
        </p:nvSpPr>
        <p:spPr>
          <a:xfrm>
            <a:off x="609600" y="1752600"/>
            <a:ext cx="8229600" cy="4343400"/>
          </a:xfrm>
        </p:spPr>
        <p:txBody>
          <a:bodyPr/>
          <a:lstStyle/>
          <a:p>
            <a:pPr eaLnBrk="1" hangingPunct="1"/>
            <a:r>
              <a:rPr lang="en-US" altLang="en-US" sz="2800" dirty="0">
                <a:cs typeface="Times New Roman" panose="02020603050405020304" pitchFamily="18" charset="0"/>
              </a:rPr>
              <a:t>Make use of Derivative of Gaussian</a:t>
            </a:r>
            <a:endParaRPr lang="en-US" altLang="en-US" sz="2800" dirty="0">
              <a:cs typeface="Times New Roman" panose="02020603050405020304" pitchFamily="18" charset="0"/>
            </a:endParaRPr>
          </a:p>
          <a:p>
            <a:pPr eaLnBrk="1" hangingPunct="1"/>
            <a:r>
              <a:rPr lang="en-US" altLang="en-US" sz="2800" dirty="0">
                <a:cs typeface="Times New Roman" panose="02020603050405020304" pitchFamily="18" charset="0"/>
              </a:rPr>
              <a:t>Non-maximum suppression</a:t>
            </a:r>
            <a:endParaRPr lang="en-US" altLang="en-US" sz="2800" dirty="0">
              <a:cs typeface="Times New Roman" panose="02020603050405020304" pitchFamily="18" charset="0"/>
            </a:endParaRPr>
          </a:p>
          <a:p>
            <a:pPr lvl="1" eaLnBrk="1" hangingPunct="1"/>
            <a:r>
              <a:rPr lang="en-US" altLang="en-US" sz="2400" dirty="0">
                <a:cs typeface="Times New Roman" panose="02020603050405020304" pitchFamily="18" charset="0"/>
              </a:rPr>
              <a:t>Thin multi-pixel wide “ridges” down to single pixel</a:t>
            </a:r>
            <a:endParaRPr lang="en-US" altLang="en-US" sz="2400" dirty="0">
              <a:cs typeface="Times New Roman" panose="02020603050405020304" pitchFamily="18" charset="0"/>
            </a:endParaRPr>
          </a:p>
          <a:p>
            <a:pPr eaLnBrk="1" hangingPunct="1"/>
            <a:r>
              <a:rPr lang="en-US" altLang="en-US" sz="2800" dirty="0">
                <a:cs typeface="Times New Roman" panose="02020603050405020304" pitchFamily="18" charset="0"/>
              </a:rPr>
              <a:t>Optimal </a:t>
            </a:r>
            <a:r>
              <a:rPr lang="en-US" altLang="en-US" sz="2800" dirty="0" err="1">
                <a:cs typeface="Times New Roman" panose="02020603050405020304" pitchFamily="18" charset="0"/>
              </a:rPr>
              <a:t>thresholding</a:t>
            </a:r>
            <a:endParaRPr lang="en-US" altLang="en-US" sz="2800" dirty="0">
              <a:cs typeface="Times New Roman" panose="02020603050405020304" pitchFamily="18" charset="0"/>
            </a:endParaRPr>
          </a:p>
          <a:p>
            <a:pPr lvl="1" eaLnBrk="1" hangingPunct="1"/>
            <a:r>
              <a:rPr lang="en-US" altLang="en-US" sz="2400" dirty="0">
                <a:cs typeface="Times New Roman" panose="02020603050405020304" pitchFamily="18" charset="0"/>
              </a:rPr>
              <a:t>Low, high edge-strength thresholds</a:t>
            </a:r>
            <a:endParaRPr lang="en-US" altLang="en-US" sz="2400" dirty="0">
              <a:cs typeface="Times New Roman" panose="02020603050405020304" pitchFamily="18" charset="0"/>
            </a:endParaRPr>
          </a:p>
          <a:p>
            <a:pPr lvl="1" eaLnBrk="1" hangingPunct="1"/>
            <a:r>
              <a:rPr lang="en-US" altLang="en-US" sz="2400" dirty="0">
                <a:cs typeface="Times New Roman" panose="02020603050405020304" pitchFamily="18" charset="0"/>
              </a:rPr>
              <a:t>Accept all edges over low threshold that are connected to edge over high threshold</a:t>
            </a:r>
            <a:endParaRPr lang="en-US" altLang="en-US" sz="2400" dirty="0">
              <a:cs typeface="Times New Roman" panose="02020603050405020304" pitchFamily="18" charset="0"/>
            </a:endParaRPr>
          </a:p>
          <a:p>
            <a:pPr eaLnBrk="1" hangingPunct="1"/>
            <a:r>
              <a:rPr lang="en-US" altLang="en-US" sz="2800" dirty="0">
                <a:cs typeface="Times New Roman" panose="02020603050405020304" pitchFamily="18" charset="0"/>
              </a:rPr>
              <a:t>Optimal decision making. </a:t>
            </a:r>
            <a:endParaRPr lang="en-US" altLang="en-US" sz="2800" dirty="0">
              <a:cs typeface="Times New Roman" panose="02020603050405020304" pitchFamily="18" charset="0"/>
            </a:endParaRPr>
          </a:p>
          <a:p>
            <a:pPr eaLnBrk="1" hangingPunct="1"/>
            <a:r>
              <a:rPr lang="en-US" altLang="en-US" sz="2800" dirty="0" err="1">
                <a:cs typeface="Times New Roman" panose="02020603050405020304" pitchFamily="18" charset="0"/>
              </a:rPr>
              <a:t>Matlab</a:t>
            </a:r>
            <a:r>
              <a:rPr lang="en-US" altLang="en-US" sz="2800" dirty="0">
                <a:cs typeface="Times New Roman" panose="02020603050405020304" pitchFamily="18" charset="0"/>
              </a:rPr>
              <a:t>: </a:t>
            </a:r>
            <a:r>
              <a:rPr lang="en-US" altLang="en-US" sz="2800" dirty="0">
                <a:latin typeface="Courier New" panose="02070309020205020404" pitchFamily="49" charset="0"/>
                <a:cs typeface="Times New Roman" panose="02020603050405020304" pitchFamily="18" charset="0"/>
              </a:rPr>
              <a:t>edge(</a:t>
            </a:r>
            <a:r>
              <a:rPr lang="en-US" altLang="en-US" sz="2800" dirty="0" err="1">
                <a:latin typeface="Courier New" panose="02070309020205020404" pitchFamily="49" charset="0"/>
                <a:cs typeface="Times New Roman" panose="02020603050405020304" pitchFamily="18" charset="0"/>
              </a:rPr>
              <a:t>I,‘canny’,THRESH</a:t>
            </a:r>
            <a:r>
              <a:rPr lang="en-US" altLang="en-US" sz="2800" dirty="0">
                <a:latin typeface="Courier New" panose="02070309020205020404" pitchFamily="49" charset="0"/>
                <a:cs typeface="Times New Roman" panose="02020603050405020304" pitchFamily="18" charset="0"/>
              </a:rPr>
              <a:t>, sigma)</a:t>
            </a:r>
            <a:endParaRPr lang="en-US" altLang="en-US" sz="2800" dirty="0">
              <a:latin typeface="Courier New" panose="02070309020205020404" pitchFamily="49" charset="0"/>
              <a:cs typeface="Times New Roman" panose="02020603050405020304" pitchFamily="18" charset="0"/>
            </a:endParaRPr>
          </a:p>
          <a:p>
            <a:pPr eaLnBrk="1" hangingPunct="1"/>
            <a:endParaRPr lang="en-US" alt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a:t>Canny edge detection</a:t>
            </a:r>
            <a:endParaRPr lang="en-US" altLang="en-US"/>
          </a:p>
        </p:txBody>
      </p:sp>
      <p:grpSp>
        <p:nvGrpSpPr>
          <p:cNvPr id="57347" name="Group 4"/>
          <p:cNvGrpSpPr/>
          <p:nvPr/>
        </p:nvGrpSpPr>
        <p:grpSpPr bwMode="auto">
          <a:xfrm>
            <a:off x="762000" y="1600200"/>
            <a:ext cx="8610600" cy="4191000"/>
            <a:chOff x="480" y="1008"/>
            <a:chExt cx="4704" cy="2640"/>
          </a:xfrm>
        </p:grpSpPr>
        <p:pic>
          <p:nvPicPr>
            <p:cNvPr id="57349" name="Picture 5" descr="step_gradientB"/>
            <p:cNvPicPr>
              <a:picLocks noChangeAspect="1" noChangeArrowheads="1"/>
            </p:cNvPicPr>
            <p:nvPr/>
          </p:nvPicPr>
          <p:blipFill>
            <a:blip r:embed="rId1">
              <a:extLst>
                <a:ext uri="{28A0092B-C50C-407E-A947-70E740481C1C}">
                  <a14:useLocalDpi xmlns:a14="http://schemas.microsoft.com/office/drawing/2010/main" val="0"/>
                </a:ext>
              </a:extLst>
            </a:blip>
            <a:srcRect l="24138" t="9195" r="17241" b="12643"/>
            <a:stretch>
              <a:fillRect/>
            </a:stretch>
          </p:blipFill>
          <p:spPr bwMode="auto">
            <a:xfrm>
              <a:off x="2400" y="2256"/>
              <a:ext cx="81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6" descr="step_or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1008"/>
              <a:ext cx="81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7" descr="step_smoo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680"/>
              <a:ext cx="81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descr="step_ed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2832"/>
              <a:ext cx="81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AutoShape 9"/>
            <p:cNvSpPr>
              <a:spLocks noChangeArrowheads="1"/>
            </p:cNvSpPr>
            <p:nvPr/>
          </p:nvSpPr>
          <p:spPr bwMode="auto">
            <a:xfrm rot="5400000">
              <a:off x="864" y="1824"/>
              <a:ext cx="384" cy="576"/>
            </a:xfrm>
            <a:custGeom>
              <a:avLst/>
              <a:gdLst>
                <a:gd name="T0" fmla="*/ 275 w 21600"/>
                <a:gd name="T1" fmla="*/ 0 h 21600"/>
                <a:gd name="T2" fmla="*/ 166 w 21600"/>
                <a:gd name="T3" fmla="*/ 192 h 21600"/>
                <a:gd name="T4" fmla="*/ 0 w 21600"/>
                <a:gd name="T5" fmla="*/ 481 h 21600"/>
                <a:gd name="T6" fmla="*/ 165 w 21600"/>
                <a:gd name="T7" fmla="*/ 576 h 21600"/>
                <a:gd name="T8" fmla="*/ 329 w 21600"/>
                <a:gd name="T9" fmla="*/ 400 h 21600"/>
                <a:gd name="T10" fmla="*/ 384 w 21600"/>
                <a:gd name="T11" fmla="*/ 192 h 21600"/>
                <a:gd name="T12" fmla="*/ 17694720 60000 65536"/>
                <a:gd name="T13" fmla="*/ 11796480 60000 65536"/>
                <a:gd name="T14" fmla="*/ 11796480 60000 65536"/>
                <a:gd name="T15" fmla="*/ 5898240 60000 65536"/>
                <a:gd name="T16" fmla="*/ 0 60000 65536"/>
                <a:gd name="T17" fmla="*/ 0 60000 65536"/>
                <a:gd name="T18" fmla="*/ 0 w 21600"/>
                <a:gd name="T19" fmla="*/ 14475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7354" name="Text Box 10"/>
            <p:cNvSpPr txBox="1">
              <a:spLocks noChangeArrowheads="1"/>
            </p:cNvSpPr>
            <p:nvPr/>
          </p:nvSpPr>
          <p:spPr bwMode="auto">
            <a:xfrm>
              <a:off x="1440" y="1392"/>
              <a:ext cx="15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1. smooth</a:t>
              </a:r>
              <a:endParaRPr lang="en-US" altLang="en-US"/>
            </a:p>
          </p:txBody>
        </p:sp>
        <p:sp>
          <p:nvSpPr>
            <p:cNvPr id="57355" name="Text Box 11"/>
            <p:cNvSpPr txBox="1">
              <a:spLocks noChangeArrowheads="1"/>
            </p:cNvSpPr>
            <p:nvPr/>
          </p:nvSpPr>
          <p:spPr bwMode="auto">
            <a:xfrm>
              <a:off x="2352" y="1968"/>
              <a:ext cx="15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2. gradient</a:t>
              </a:r>
              <a:endParaRPr lang="en-US" altLang="en-US"/>
            </a:p>
          </p:txBody>
        </p:sp>
        <p:sp>
          <p:nvSpPr>
            <p:cNvPr id="57356" name="AutoShape 12"/>
            <p:cNvSpPr>
              <a:spLocks noChangeArrowheads="1"/>
            </p:cNvSpPr>
            <p:nvPr/>
          </p:nvSpPr>
          <p:spPr bwMode="auto">
            <a:xfrm rot="5400000">
              <a:off x="2784" y="3024"/>
              <a:ext cx="384" cy="576"/>
            </a:xfrm>
            <a:custGeom>
              <a:avLst/>
              <a:gdLst>
                <a:gd name="T0" fmla="*/ 275 w 21600"/>
                <a:gd name="T1" fmla="*/ 0 h 21600"/>
                <a:gd name="T2" fmla="*/ 166 w 21600"/>
                <a:gd name="T3" fmla="*/ 192 h 21600"/>
                <a:gd name="T4" fmla="*/ 0 w 21600"/>
                <a:gd name="T5" fmla="*/ 481 h 21600"/>
                <a:gd name="T6" fmla="*/ 165 w 21600"/>
                <a:gd name="T7" fmla="*/ 576 h 21600"/>
                <a:gd name="T8" fmla="*/ 329 w 21600"/>
                <a:gd name="T9" fmla="*/ 400 h 21600"/>
                <a:gd name="T10" fmla="*/ 384 w 21600"/>
                <a:gd name="T11" fmla="*/ 192 h 21600"/>
                <a:gd name="T12" fmla="*/ 17694720 60000 65536"/>
                <a:gd name="T13" fmla="*/ 11796480 60000 65536"/>
                <a:gd name="T14" fmla="*/ 11796480 60000 65536"/>
                <a:gd name="T15" fmla="*/ 5898240 60000 65536"/>
                <a:gd name="T16" fmla="*/ 0 60000 65536"/>
                <a:gd name="T17" fmla="*/ 0 60000 65536"/>
                <a:gd name="T18" fmla="*/ 0 w 21600"/>
                <a:gd name="T19" fmla="*/ 14475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7357" name="AutoShape 13"/>
            <p:cNvSpPr>
              <a:spLocks noChangeArrowheads="1"/>
            </p:cNvSpPr>
            <p:nvPr/>
          </p:nvSpPr>
          <p:spPr bwMode="auto">
            <a:xfrm rot="5400000">
              <a:off x="1824" y="2496"/>
              <a:ext cx="384" cy="576"/>
            </a:xfrm>
            <a:custGeom>
              <a:avLst/>
              <a:gdLst>
                <a:gd name="T0" fmla="*/ 275 w 21600"/>
                <a:gd name="T1" fmla="*/ 0 h 21600"/>
                <a:gd name="T2" fmla="*/ 166 w 21600"/>
                <a:gd name="T3" fmla="*/ 192 h 21600"/>
                <a:gd name="T4" fmla="*/ 0 w 21600"/>
                <a:gd name="T5" fmla="*/ 481 h 21600"/>
                <a:gd name="T6" fmla="*/ 165 w 21600"/>
                <a:gd name="T7" fmla="*/ 576 h 21600"/>
                <a:gd name="T8" fmla="*/ 329 w 21600"/>
                <a:gd name="T9" fmla="*/ 400 h 21600"/>
                <a:gd name="T10" fmla="*/ 384 w 21600"/>
                <a:gd name="T11" fmla="*/ 192 h 21600"/>
                <a:gd name="T12" fmla="*/ 17694720 60000 65536"/>
                <a:gd name="T13" fmla="*/ 11796480 60000 65536"/>
                <a:gd name="T14" fmla="*/ 11796480 60000 65536"/>
                <a:gd name="T15" fmla="*/ 5898240 60000 65536"/>
                <a:gd name="T16" fmla="*/ 0 60000 65536"/>
                <a:gd name="T17" fmla="*/ 0 60000 65536"/>
                <a:gd name="T18" fmla="*/ 0 w 21600"/>
                <a:gd name="T19" fmla="*/ 14475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7358" name="Text Box 14"/>
            <p:cNvSpPr txBox="1">
              <a:spLocks noChangeArrowheads="1"/>
            </p:cNvSpPr>
            <p:nvPr/>
          </p:nvSpPr>
          <p:spPr bwMode="auto">
            <a:xfrm>
              <a:off x="3312" y="2544"/>
              <a:ext cx="18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3. thresh, suppress, link</a:t>
              </a:r>
              <a:endParaRPr lang="en-US" altLang="en-US"/>
            </a:p>
          </p:txBody>
        </p:sp>
      </p:grpSp>
      <p:sp>
        <p:nvSpPr>
          <p:cNvPr id="57348" name="Text Box 17"/>
          <p:cNvSpPr txBox="1">
            <a:spLocks noChangeArrowheads="1"/>
          </p:cNvSpPr>
          <p:nvPr/>
        </p:nvSpPr>
        <p:spPr bwMode="auto">
          <a:xfrm>
            <a:off x="838200" y="5638800"/>
            <a:ext cx="5029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a:t>Canny is optimal w.r.t. some model.</a:t>
            </a:r>
            <a:endParaRPr lang="en-US" altLang="en-US"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457200" y="152400"/>
            <a:ext cx="8229600" cy="1143000"/>
          </a:xfrm>
        </p:spPr>
        <p:txBody>
          <a:bodyPr/>
          <a:lstStyle/>
          <a:p>
            <a:r>
              <a:rPr lang="en-US" altLang="en-US"/>
              <a:t>Edge detection</a:t>
            </a:r>
            <a:endParaRPr lang="en-US" altLang="en-US"/>
          </a:p>
        </p:txBody>
      </p:sp>
      <p:sp>
        <p:nvSpPr>
          <p:cNvPr id="407555" name="Rectangle 3"/>
          <p:cNvSpPr>
            <a:spLocks noGrp="1" noChangeArrowheads="1"/>
          </p:cNvSpPr>
          <p:nvPr>
            <p:ph type="body" idx="1"/>
          </p:nvPr>
        </p:nvSpPr>
        <p:spPr>
          <a:xfrm>
            <a:off x="685800" y="4648200"/>
            <a:ext cx="7772400" cy="1295400"/>
          </a:xfrm>
        </p:spPr>
        <p:txBody>
          <a:bodyPr/>
          <a:lstStyle/>
          <a:p>
            <a:r>
              <a:rPr lang="en-US" altLang="en-US" dirty="0"/>
              <a:t>Convert a 2D image into a set of curves</a:t>
            </a:r>
            <a:endParaRPr lang="en-US" altLang="en-US" dirty="0"/>
          </a:p>
          <a:p>
            <a:pPr lvl="1"/>
            <a:r>
              <a:rPr lang="en-US" altLang="en-US" dirty="0"/>
              <a:t>Extracts salient features of the scene</a:t>
            </a:r>
            <a:endParaRPr lang="en-US" altLang="en-US" dirty="0"/>
          </a:p>
          <a:p>
            <a:pPr lvl="1"/>
            <a:r>
              <a:rPr lang="en-US" altLang="en-US" dirty="0"/>
              <a:t>More compact than pixels</a:t>
            </a:r>
            <a:endParaRPr lang="en-US" altLang="en-US" dirty="0"/>
          </a:p>
        </p:txBody>
      </p:sp>
      <p:graphicFrame>
        <p:nvGraphicFramePr>
          <p:cNvPr id="407556" name="Object 4"/>
          <p:cNvGraphicFramePr>
            <a:graphicFrameLocks noChangeAspect="1"/>
          </p:cNvGraphicFramePr>
          <p:nvPr/>
        </p:nvGraphicFramePr>
        <p:xfrm>
          <a:off x="1809750" y="1155999"/>
          <a:ext cx="5657850" cy="3568401"/>
        </p:xfrm>
        <a:graphic>
          <a:graphicData uri="http://schemas.openxmlformats.org/presentationml/2006/ole">
            <mc:AlternateContent xmlns:mc="http://schemas.openxmlformats.org/markup-compatibility/2006">
              <mc:Choice xmlns:v="urn:schemas-microsoft-com:vml" Requires="v">
                <p:oleObj spid="_x0000_s3" name="Photo Editor Photo" r:id="rId1" imgW="7353300" imgH="4638675" progId="">
                  <p:embed/>
                </p:oleObj>
              </mc:Choice>
              <mc:Fallback>
                <p:oleObj name="Photo Editor Photo" r:id="rId1" imgW="7353300" imgH="4638675" progId="">
                  <p:embed/>
                  <p:pic>
                    <p:nvPicPr>
                      <p:cNvPr id="0" name="图片 737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155999"/>
                        <a:ext cx="5657850" cy="3568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838200" y="6324600"/>
            <a:ext cx="7086600" cy="369332"/>
          </a:xfrm>
          <a:prstGeom prst="rect">
            <a:avLst/>
          </a:prstGeom>
        </p:spPr>
        <p:txBody>
          <a:bodyPr wrap="square">
            <a:spAutoFit/>
          </a:bodyPr>
          <a:lstStyle/>
          <a:p>
            <a:r>
              <a:rPr lang="en-US" altLang="en-US" dirty="0">
                <a:solidFill>
                  <a:srgbClr val="FF0000"/>
                </a:solidFill>
              </a:rPr>
              <a:t>Produce a line “drawing” of a scene from an image of that scene.</a:t>
            </a:r>
            <a:endParaRPr lang="en-US" altLang="en-US"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a:t>Canny edge detection</a:t>
            </a:r>
            <a:endParaRPr lang="en-US" altLang="en-US"/>
          </a:p>
        </p:txBody>
      </p:sp>
      <p:sp>
        <p:nvSpPr>
          <p:cNvPr id="59395" name="AutoShape 13"/>
          <p:cNvSpPr>
            <a:spLocks noChangeArrowheads="1"/>
          </p:cNvSpPr>
          <p:nvPr/>
        </p:nvSpPr>
        <p:spPr bwMode="auto">
          <a:xfrm rot="5400000">
            <a:off x="1511300" y="2825750"/>
            <a:ext cx="609600" cy="1054100"/>
          </a:xfrm>
          <a:custGeom>
            <a:avLst/>
            <a:gdLst>
              <a:gd name="T0" fmla="*/ 436570 w 21600"/>
              <a:gd name="T1" fmla="*/ 0 h 21600"/>
              <a:gd name="T2" fmla="*/ 263511 w 21600"/>
              <a:gd name="T3" fmla="*/ 351367 h 21600"/>
              <a:gd name="T4" fmla="*/ 0 w 21600"/>
              <a:gd name="T5" fmla="*/ 880710 h 21600"/>
              <a:gd name="T6" fmla="*/ 261253 w 21600"/>
              <a:gd name="T7" fmla="*/ 1054100 h 21600"/>
              <a:gd name="T8" fmla="*/ 522506 w 21600"/>
              <a:gd name="T9" fmla="*/ 732014 h 21600"/>
              <a:gd name="T10" fmla="*/ 609600 w 21600"/>
              <a:gd name="T11" fmla="*/ 351367 h 21600"/>
              <a:gd name="T12" fmla="*/ 17694720 60000 65536"/>
              <a:gd name="T13" fmla="*/ 11796480 60000 65536"/>
              <a:gd name="T14" fmla="*/ 11796480 60000 65536"/>
              <a:gd name="T15" fmla="*/ 5898240 60000 65536"/>
              <a:gd name="T16" fmla="*/ 0 60000 65536"/>
              <a:gd name="T17" fmla="*/ 0 60000 65536"/>
              <a:gd name="T18" fmla="*/ 0 w 21600"/>
              <a:gd name="T19" fmla="*/ 14494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9396" name="Text Box 14"/>
          <p:cNvSpPr txBox="1">
            <a:spLocks noChangeArrowheads="1"/>
          </p:cNvSpPr>
          <p:nvPr/>
        </p:nvSpPr>
        <p:spPr bwMode="auto">
          <a:xfrm>
            <a:off x="2519363" y="2209800"/>
            <a:ext cx="289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1. smooth</a:t>
            </a:r>
            <a:endParaRPr lang="en-US" altLang="en-US"/>
          </a:p>
        </p:txBody>
      </p:sp>
      <p:sp>
        <p:nvSpPr>
          <p:cNvPr id="59397" name="Text Box 15"/>
          <p:cNvSpPr txBox="1">
            <a:spLocks noChangeArrowheads="1"/>
          </p:cNvSpPr>
          <p:nvPr/>
        </p:nvSpPr>
        <p:spPr bwMode="auto">
          <a:xfrm>
            <a:off x="4189413" y="3124200"/>
            <a:ext cx="289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2. gradient</a:t>
            </a:r>
            <a:endParaRPr lang="en-US" altLang="en-US"/>
          </a:p>
        </p:txBody>
      </p:sp>
      <p:sp>
        <p:nvSpPr>
          <p:cNvPr id="59398" name="AutoShape 16"/>
          <p:cNvSpPr>
            <a:spLocks noChangeArrowheads="1"/>
          </p:cNvSpPr>
          <p:nvPr/>
        </p:nvSpPr>
        <p:spPr bwMode="auto">
          <a:xfrm rot="5400000">
            <a:off x="5026025" y="4730750"/>
            <a:ext cx="609600" cy="1054100"/>
          </a:xfrm>
          <a:custGeom>
            <a:avLst/>
            <a:gdLst>
              <a:gd name="T0" fmla="*/ 436570 w 21600"/>
              <a:gd name="T1" fmla="*/ 0 h 21600"/>
              <a:gd name="T2" fmla="*/ 263511 w 21600"/>
              <a:gd name="T3" fmla="*/ 351367 h 21600"/>
              <a:gd name="T4" fmla="*/ 0 w 21600"/>
              <a:gd name="T5" fmla="*/ 880710 h 21600"/>
              <a:gd name="T6" fmla="*/ 261253 w 21600"/>
              <a:gd name="T7" fmla="*/ 1054100 h 21600"/>
              <a:gd name="T8" fmla="*/ 522506 w 21600"/>
              <a:gd name="T9" fmla="*/ 732014 h 21600"/>
              <a:gd name="T10" fmla="*/ 609600 w 21600"/>
              <a:gd name="T11" fmla="*/ 351367 h 21600"/>
              <a:gd name="T12" fmla="*/ 17694720 60000 65536"/>
              <a:gd name="T13" fmla="*/ 11796480 60000 65536"/>
              <a:gd name="T14" fmla="*/ 11796480 60000 65536"/>
              <a:gd name="T15" fmla="*/ 5898240 60000 65536"/>
              <a:gd name="T16" fmla="*/ 0 60000 65536"/>
              <a:gd name="T17" fmla="*/ 0 60000 65536"/>
              <a:gd name="T18" fmla="*/ 0 w 21600"/>
              <a:gd name="T19" fmla="*/ 14494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9399" name="AutoShape 17"/>
          <p:cNvSpPr>
            <a:spLocks noChangeArrowheads="1"/>
          </p:cNvSpPr>
          <p:nvPr/>
        </p:nvSpPr>
        <p:spPr bwMode="auto">
          <a:xfrm rot="5400000">
            <a:off x="3268663" y="3892550"/>
            <a:ext cx="609600" cy="1054100"/>
          </a:xfrm>
          <a:custGeom>
            <a:avLst/>
            <a:gdLst>
              <a:gd name="T0" fmla="*/ 436570 w 21600"/>
              <a:gd name="T1" fmla="*/ 0 h 21600"/>
              <a:gd name="T2" fmla="*/ 263511 w 21600"/>
              <a:gd name="T3" fmla="*/ 351367 h 21600"/>
              <a:gd name="T4" fmla="*/ 0 w 21600"/>
              <a:gd name="T5" fmla="*/ 880710 h 21600"/>
              <a:gd name="T6" fmla="*/ 261253 w 21600"/>
              <a:gd name="T7" fmla="*/ 1054100 h 21600"/>
              <a:gd name="T8" fmla="*/ 522506 w 21600"/>
              <a:gd name="T9" fmla="*/ 732014 h 21600"/>
              <a:gd name="T10" fmla="*/ 609600 w 21600"/>
              <a:gd name="T11" fmla="*/ 351367 h 21600"/>
              <a:gd name="T12" fmla="*/ 17694720 60000 65536"/>
              <a:gd name="T13" fmla="*/ 11796480 60000 65536"/>
              <a:gd name="T14" fmla="*/ 11796480 60000 65536"/>
              <a:gd name="T15" fmla="*/ 5898240 60000 65536"/>
              <a:gd name="T16" fmla="*/ 0 60000 65536"/>
              <a:gd name="T17" fmla="*/ 0 60000 65536"/>
              <a:gd name="T18" fmla="*/ 0 w 21600"/>
              <a:gd name="T19" fmla="*/ 14494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69" y="0"/>
                </a:moveTo>
                <a:lnTo>
                  <a:pt x="9337" y="7200"/>
                </a:lnTo>
                <a:lnTo>
                  <a:pt x="12423" y="7200"/>
                </a:lnTo>
                <a:lnTo>
                  <a:pt x="12423" y="14494"/>
                </a:lnTo>
                <a:lnTo>
                  <a:pt x="0" y="14494"/>
                </a:lnTo>
                <a:lnTo>
                  <a:pt x="0" y="21600"/>
                </a:lnTo>
                <a:lnTo>
                  <a:pt x="18514" y="21600"/>
                </a:lnTo>
                <a:lnTo>
                  <a:pt x="18514" y="7200"/>
                </a:lnTo>
                <a:lnTo>
                  <a:pt x="21600" y="7200"/>
                </a:lnTo>
                <a:lnTo>
                  <a:pt x="15469" y="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9400" name="Text Box 18"/>
          <p:cNvSpPr txBox="1">
            <a:spLocks noChangeArrowheads="1"/>
          </p:cNvSpPr>
          <p:nvPr/>
        </p:nvSpPr>
        <p:spPr bwMode="auto">
          <a:xfrm>
            <a:off x="5945188" y="4038600"/>
            <a:ext cx="3427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3. thresh, suppress, link</a:t>
            </a:r>
            <a:endParaRPr lang="en-US" altLang="en-US"/>
          </a:p>
        </p:txBody>
      </p:sp>
      <p:pic>
        <p:nvPicPr>
          <p:cNvPr id="59401" name="Picture 24" descr="junction_smooth"/>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26670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25" descr="junction_edges"/>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4958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6" descr="junction_ori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27" descr="junction_gradient"/>
          <p:cNvPicPr>
            <a:picLocks noChangeArrowheads="1"/>
          </p:cNvPicPr>
          <p:nvPr/>
        </p:nvPicPr>
        <p:blipFill>
          <a:blip r:embed="rId4">
            <a:extLst>
              <a:ext uri="{28A0092B-C50C-407E-A947-70E740481C1C}">
                <a14:useLocalDpi xmlns:a14="http://schemas.microsoft.com/office/drawing/2010/main" val="0"/>
              </a:ext>
            </a:extLst>
          </a:blip>
          <a:srcRect l="21428" t="7619" r="18571" b="12381"/>
          <a:stretch>
            <a:fillRect/>
          </a:stretch>
        </p:blipFill>
        <p:spPr bwMode="auto">
          <a:xfrm>
            <a:off x="4267200" y="35814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5" name="Text Box 29"/>
          <p:cNvSpPr txBox="1">
            <a:spLocks noChangeArrowheads="1"/>
          </p:cNvSpPr>
          <p:nvPr/>
        </p:nvSpPr>
        <p:spPr bwMode="auto">
          <a:xfrm>
            <a:off x="838200" y="5638800"/>
            <a:ext cx="502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a:t>And yet…</a:t>
            </a:r>
            <a:endParaRPr lang="en-US" altLang="en-US"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4" descr="umbrella_can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8400" y="4192588"/>
            <a:ext cx="252571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2"/>
          <p:cNvSpPr>
            <a:spLocks noChangeArrowheads="1"/>
          </p:cNvSpPr>
          <p:nvPr/>
        </p:nvSpPr>
        <p:spPr bwMode="auto">
          <a:xfrm>
            <a:off x="838200" y="1371600"/>
            <a:ext cx="6934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har char="•"/>
              <a:defRPr sz="3200">
                <a:solidFill>
                  <a:schemeClr val="tx1"/>
                </a:solidFill>
                <a:latin typeface="Arial" panose="020B0604020202020204" pitchFamily="34" charset="0"/>
                <a:cs typeface="Arial" panose="020B0604020202020204" pitchFamily="34" charset="0"/>
              </a:defRPr>
            </a:lvl1pPr>
            <a:lvl2pPr marL="914400" indent="-457200">
              <a:spcBef>
                <a:spcPct val="20000"/>
              </a:spcBef>
              <a:buChar char="–"/>
              <a:defRPr sz="2800">
                <a:solidFill>
                  <a:schemeClr val="tx1"/>
                </a:solidFill>
                <a:latin typeface="Arial" panose="020B0604020202020204" pitchFamily="34" charset="0"/>
                <a:cs typeface="Arial" panose="020B0604020202020204" pitchFamily="34" charset="0"/>
              </a:defRPr>
            </a:lvl2pPr>
            <a:lvl3pPr marL="1295400" indent="-381000">
              <a:spcBef>
                <a:spcPct val="20000"/>
              </a:spcBef>
              <a:buChar char="•"/>
              <a:defRPr sz="2400">
                <a:solidFill>
                  <a:schemeClr val="tx1"/>
                </a:solidFill>
                <a:latin typeface="Arial" panose="020B0604020202020204" pitchFamily="34" charset="0"/>
                <a:cs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cs typeface="Arial" panose="020B0604020202020204" pitchFamily="34" charset="0"/>
              </a:defRPr>
            </a:lvl4pPr>
            <a:lvl5pPr marL="2171700" indent="-342900">
              <a:spcBef>
                <a:spcPct val="20000"/>
              </a:spcBef>
              <a:buChar char="»"/>
              <a:defRPr sz="2000">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eaLnBrk="1" hangingPunct="1">
              <a:buFontTx/>
              <a:buAutoNum type="arabicPeriod"/>
            </a:pPr>
            <a:r>
              <a:rPr lang="en-US" altLang="en-US" sz="2400"/>
              <a:t>Modeling assumptions</a:t>
            </a:r>
            <a:endParaRPr lang="en-US" altLang="en-US" sz="2400"/>
          </a:p>
          <a:p>
            <a:pPr lvl="2" eaLnBrk="1" hangingPunct="1">
              <a:buFontTx/>
              <a:buNone/>
            </a:pPr>
            <a:r>
              <a:rPr lang="en-US" altLang="en-US" sz="2000"/>
              <a:t>Step edges, junctions, etc.</a:t>
            </a:r>
            <a:endParaRPr lang="en-US" altLang="en-US" sz="2000"/>
          </a:p>
          <a:p>
            <a:pPr lvl="2" eaLnBrk="1" hangingPunct="1">
              <a:buFontTx/>
              <a:buNone/>
            </a:pPr>
            <a:endParaRPr lang="en-US" altLang="en-US" sz="2000"/>
          </a:p>
          <a:p>
            <a:pPr lvl="1" eaLnBrk="1" hangingPunct="1">
              <a:buFontTx/>
              <a:buAutoNum type="arabicPeriod"/>
            </a:pPr>
            <a:r>
              <a:rPr lang="en-US" altLang="en-US" sz="2400"/>
              <a:t>Parameters</a:t>
            </a:r>
            <a:endParaRPr lang="en-US" altLang="en-US" sz="2400"/>
          </a:p>
          <a:p>
            <a:pPr lvl="2" eaLnBrk="1" hangingPunct="1">
              <a:buFontTx/>
              <a:buNone/>
            </a:pPr>
            <a:r>
              <a:rPr lang="en-US" altLang="en-US" sz="2000"/>
              <a:t>Scales, threshold, etc.</a:t>
            </a:r>
            <a:endParaRPr lang="en-US" altLang="en-US" sz="2000"/>
          </a:p>
          <a:p>
            <a:pPr lvl="2" eaLnBrk="1" hangingPunct="1">
              <a:buFontTx/>
              <a:buNone/>
            </a:pPr>
            <a:endParaRPr lang="en-US" altLang="en-US" sz="2000"/>
          </a:p>
          <a:p>
            <a:pPr lvl="1" eaLnBrk="1" hangingPunct="1">
              <a:buFontTx/>
              <a:buAutoNum type="arabicPeriod"/>
            </a:pPr>
            <a:r>
              <a:rPr lang="en-US" altLang="en-US" sz="2400"/>
              <a:t>Multiple sources of information</a:t>
            </a:r>
            <a:endParaRPr lang="en-US" altLang="en-US" sz="2400"/>
          </a:p>
          <a:p>
            <a:pPr lvl="2" eaLnBrk="1" hangingPunct="1">
              <a:buFontTx/>
              <a:buNone/>
            </a:pPr>
            <a:r>
              <a:rPr lang="en-US" altLang="en-US" sz="2000"/>
              <a:t>Only handles brightness</a:t>
            </a:r>
            <a:endParaRPr lang="en-US" altLang="en-US" sz="2000"/>
          </a:p>
          <a:p>
            <a:pPr lvl="2" eaLnBrk="1" hangingPunct="1">
              <a:buFontTx/>
              <a:buNone/>
            </a:pPr>
            <a:endParaRPr lang="en-US" altLang="en-US" sz="2000"/>
          </a:p>
          <a:p>
            <a:pPr lvl="1" eaLnBrk="1" hangingPunct="1">
              <a:buFontTx/>
              <a:buAutoNum type="arabicPeriod"/>
            </a:pPr>
            <a:r>
              <a:rPr lang="en-US" altLang="en-US" sz="2400"/>
              <a:t>Real world conditions</a:t>
            </a:r>
            <a:endParaRPr lang="en-US" altLang="en-US" sz="2400"/>
          </a:p>
          <a:p>
            <a:pPr lvl="2" eaLnBrk="1" hangingPunct="1">
              <a:buFontTx/>
              <a:buNone/>
            </a:pPr>
            <a:r>
              <a:rPr lang="en-US" altLang="en-US" sz="2000"/>
              <a:t>Gaussian iid noise?  Texture…</a:t>
            </a:r>
            <a:endParaRPr lang="en-US" altLang="en-US" sz="2000"/>
          </a:p>
          <a:p>
            <a:pPr lvl="1" eaLnBrk="1" hangingPunct="1">
              <a:buFontTx/>
              <a:buNone/>
            </a:pPr>
            <a:endParaRPr lang="en-US" altLang="en-US" sz="2000"/>
          </a:p>
        </p:txBody>
      </p:sp>
      <p:sp>
        <p:nvSpPr>
          <p:cNvPr id="61444" name="Rectangle 3"/>
          <p:cNvSpPr>
            <a:spLocks noChangeArrowheads="1"/>
          </p:cNvSpPr>
          <p:nvPr/>
        </p:nvSpPr>
        <p:spPr bwMode="auto">
          <a:xfrm>
            <a:off x="533400" y="3048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chemeClr val="tx2"/>
                </a:solidFill>
              </a:rPr>
              <a:t>Canny difficulties</a:t>
            </a:r>
            <a:endParaRPr lang="en-US" altLang="en-US" sz="4000">
              <a:solidFill>
                <a:schemeClr val="tx2"/>
              </a:solidFill>
            </a:endParaRPr>
          </a:p>
        </p:txBody>
      </p:sp>
      <p:pic>
        <p:nvPicPr>
          <p:cNvPr id="61445" name="Picture 10" descr="umbrel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447800"/>
            <a:ext cx="25146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AutoShape 12"/>
          <p:cNvSpPr>
            <a:spLocks noChangeArrowheads="1"/>
          </p:cNvSpPr>
          <p:nvPr/>
        </p:nvSpPr>
        <p:spPr bwMode="auto">
          <a:xfrm>
            <a:off x="7239000" y="3352800"/>
            <a:ext cx="533400" cy="609600"/>
          </a:xfrm>
          <a:prstGeom prst="downArrow">
            <a:avLst>
              <a:gd name="adj1" fmla="val 50000"/>
              <a:gd name="adj2" fmla="val 2857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838200" y="1371600"/>
            <a:ext cx="6934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har char="•"/>
              <a:defRPr sz="3200">
                <a:solidFill>
                  <a:schemeClr val="tx1"/>
                </a:solidFill>
                <a:latin typeface="Arial" panose="020B0604020202020204" pitchFamily="34" charset="0"/>
                <a:cs typeface="Arial" panose="020B0604020202020204" pitchFamily="34" charset="0"/>
              </a:defRPr>
            </a:lvl1pPr>
            <a:lvl2pPr marL="914400" indent="-457200">
              <a:spcBef>
                <a:spcPct val="20000"/>
              </a:spcBef>
              <a:buChar char="–"/>
              <a:defRPr sz="2800">
                <a:solidFill>
                  <a:schemeClr val="tx1"/>
                </a:solidFill>
                <a:latin typeface="Arial" panose="020B0604020202020204" pitchFamily="34" charset="0"/>
                <a:cs typeface="Arial" panose="020B0604020202020204" pitchFamily="34" charset="0"/>
              </a:defRPr>
            </a:lvl2pPr>
            <a:lvl3pPr marL="1295400" indent="-381000">
              <a:spcBef>
                <a:spcPct val="20000"/>
              </a:spcBef>
              <a:buChar char="•"/>
              <a:defRPr sz="2400">
                <a:solidFill>
                  <a:schemeClr val="tx1"/>
                </a:solidFill>
                <a:latin typeface="Arial" panose="020B0604020202020204" pitchFamily="34" charset="0"/>
                <a:cs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cs typeface="Arial" panose="020B0604020202020204" pitchFamily="34" charset="0"/>
              </a:defRPr>
            </a:lvl4pPr>
            <a:lvl5pPr marL="2171700" indent="-342900">
              <a:spcBef>
                <a:spcPct val="20000"/>
              </a:spcBef>
              <a:buChar char="»"/>
              <a:defRPr sz="2000">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eaLnBrk="1" hangingPunct="1">
              <a:buFontTx/>
              <a:buAutoNum type="arabicPeriod"/>
            </a:pPr>
            <a:r>
              <a:rPr lang="en-US" altLang="en-US" sz="2400"/>
              <a:t>Modeling assumptions</a:t>
            </a:r>
            <a:endParaRPr lang="en-US" altLang="en-US" sz="2400"/>
          </a:p>
          <a:p>
            <a:pPr lvl="2" eaLnBrk="1" hangingPunct="1">
              <a:buFontTx/>
              <a:buNone/>
            </a:pPr>
            <a:r>
              <a:rPr lang="en-US" altLang="en-US" sz="2000"/>
              <a:t>Complex models, computationally prohibitive</a:t>
            </a:r>
            <a:endParaRPr lang="en-US" altLang="en-US" sz="2000"/>
          </a:p>
          <a:p>
            <a:pPr lvl="2" eaLnBrk="1" hangingPunct="1">
              <a:buFontTx/>
              <a:buNone/>
            </a:pPr>
            <a:endParaRPr lang="en-US" altLang="en-US" sz="2000"/>
          </a:p>
          <a:p>
            <a:pPr lvl="1" eaLnBrk="1" hangingPunct="1">
              <a:buFontTx/>
              <a:buAutoNum type="arabicPeriod"/>
            </a:pPr>
            <a:r>
              <a:rPr lang="en-US" altLang="en-US" sz="2400"/>
              <a:t>Parameters</a:t>
            </a:r>
            <a:endParaRPr lang="en-US" altLang="en-US" sz="2400"/>
          </a:p>
          <a:p>
            <a:pPr lvl="2" eaLnBrk="1" hangingPunct="1">
              <a:buFontTx/>
              <a:buNone/>
            </a:pPr>
            <a:r>
              <a:rPr lang="en-US" altLang="en-US" sz="2000"/>
              <a:t>Many, may use learning to help tune</a:t>
            </a:r>
            <a:endParaRPr lang="en-US" altLang="en-US" sz="2000"/>
          </a:p>
          <a:p>
            <a:pPr lvl="2" eaLnBrk="1" hangingPunct="1">
              <a:buFontTx/>
              <a:buNone/>
            </a:pPr>
            <a:endParaRPr lang="en-US" altLang="en-US" sz="2000"/>
          </a:p>
          <a:p>
            <a:pPr lvl="1" eaLnBrk="1" hangingPunct="1">
              <a:buFontTx/>
              <a:buAutoNum type="arabicPeriod"/>
            </a:pPr>
            <a:r>
              <a:rPr lang="en-US" altLang="en-US" sz="2400"/>
              <a:t>Multiple sources of information</a:t>
            </a:r>
            <a:endParaRPr lang="en-US" altLang="en-US" sz="2400"/>
          </a:p>
          <a:p>
            <a:pPr lvl="2" eaLnBrk="1" hangingPunct="1">
              <a:buFontTx/>
              <a:buNone/>
            </a:pPr>
            <a:r>
              <a:rPr lang="en-US" altLang="en-US" sz="2000"/>
              <a:t>Typically brightness, color, and texture cues</a:t>
            </a:r>
            <a:endParaRPr lang="en-US" altLang="en-US" sz="2000"/>
          </a:p>
          <a:p>
            <a:pPr lvl="2" eaLnBrk="1" hangingPunct="1">
              <a:buFontTx/>
              <a:buNone/>
            </a:pPr>
            <a:endParaRPr lang="en-US" altLang="en-US" sz="2000"/>
          </a:p>
          <a:p>
            <a:pPr lvl="1" eaLnBrk="1" hangingPunct="1">
              <a:buFontTx/>
              <a:buAutoNum type="arabicPeriod"/>
            </a:pPr>
            <a:r>
              <a:rPr lang="en-US" altLang="en-US" sz="2400"/>
              <a:t>Real world conditions</a:t>
            </a:r>
            <a:endParaRPr lang="en-US" altLang="en-US" sz="2400"/>
          </a:p>
          <a:p>
            <a:pPr lvl="2" eaLnBrk="1" hangingPunct="1">
              <a:buFontTx/>
              <a:buNone/>
            </a:pPr>
            <a:r>
              <a:rPr lang="en-US" altLang="en-US" sz="2000"/>
              <a:t>Aimed at real images</a:t>
            </a:r>
            <a:endParaRPr lang="en-US" altLang="en-US" sz="1800"/>
          </a:p>
        </p:txBody>
      </p:sp>
      <p:sp>
        <p:nvSpPr>
          <p:cNvPr id="64515" name="Rectangle 4"/>
          <p:cNvSpPr>
            <a:spLocks noChangeArrowheads="1"/>
          </p:cNvSpPr>
          <p:nvPr/>
        </p:nvSpPr>
        <p:spPr bwMode="auto">
          <a:xfrm>
            <a:off x="533400" y="3048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chemeClr val="tx2"/>
                </a:solidFill>
              </a:rPr>
              <a:t>Modern methods</a:t>
            </a:r>
            <a:endParaRPr lang="en-US" altLang="en-US" sz="4000">
              <a:solidFill>
                <a:schemeClr val="tx2"/>
              </a:solidFill>
            </a:endParaRPr>
          </a:p>
        </p:txBody>
      </p:sp>
      <p:sp>
        <p:nvSpPr>
          <p:cNvPr id="64516" name="Text Box 7"/>
          <p:cNvSpPr txBox="1">
            <a:spLocks noChangeArrowheads="1"/>
          </p:cNvSpPr>
          <p:nvPr/>
        </p:nvSpPr>
        <p:spPr bwMode="auto">
          <a:xfrm>
            <a:off x="3352800" y="6096000"/>
            <a:ext cx="472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3621EFF-701B-427D-8F27-8EA26E36F92E}" type="slidenum">
              <a:rPr lang="en-AU" altLang="en-US"/>
            </a:fld>
            <a:endParaRPr lang="en-AU" altLang="en-US"/>
          </a:p>
        </p:txBody>
      </p:sp>
      <p:sp>
        <p:nvSpPr>
          <p:cNvPr id="63491" name="Rectangle 2"/>
          <p:cNvSpPr>
            <a:spLocks noGrp="1" noChangeArrowheads="1"/>
          </p:cNvSpPr>
          <p:nvPr>
            <p:ph type="title"/>
          </p:nvPr>
        </p:nvSpPr>
        <p:spPr/>
        <p:txBody>
          <a:bodyPr/>
          <a:lstStyle/>
          <a:p>
            <a:pPr eaLnBrk="1" hangingPunct="1"/>
            <a:r>
              <a:rPr lang="en-AU" altLang="en-US" sz="3200" dirty="0"/>
              <a:t>Machine learning based edge detector</a:t>
            </a:r>
            <a:br>
              <a:rPr lang="en-AU" altLang="en-US" sz="3200" dirty="0"/>
            </a:br>
            <a:endParaRPr lang="en-AU" altLang="en-US" sz="3200" dirty="0"/>
          </a:p>
        </p:txBody>
      </p:sp>
      <p:sp>
        <p:nvSpPr>
          <p:cNvPr id="63492" name="Rectangle 3"/>
          <p:cNvSpPr>
            <a:spLocks noGrp="1" noChangeArrowheads="1"/>
          </p:cNvSpPr>
          <p:nvPr>
            <p:ph type="body" idx="1"/>
          </p:nvPr>
        </p:nvSpPr>
        <p:spPr>
          <a:xfrm>
            <a:off x="457200" y="2057400"/>
            <a:ext cx="8229600" cy="4068763"/>
          </a:xfrm>
        </p:spPr>
        <p:txBody>
          <a:bodyPr/>
          <a:lstStyle/>
          <a:p>
            <a:pPr eaLnBrk="1" hangingPunct="1"/>
            <a:r>
              <a:rPr lang="en-AU" altLang="en-US" dirty="0"/>
              <a:t>To learn how human label edges of natural images.</a:t>
            </a:r>
            <a:endParaRPr lang="en-AU"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E8F82E2-1CE0-41B9-B92E-3DB2FD949390}" type="slidenum">
              <a:rPr lang="en-AU" altLang="en-US"/>
            </a:fld>
            <a:endParaRPr lang="en-AU" altLang="en-US"/>
          </a:p>
        </p:txBody>
      </p:sp>
      <p:sp>
        <p:nvSpPr>
          <p:cNvPr id="66563" name="Rectangle 2"/>
          <p:cNvSpPr>
            <a:spLocks noChangeArrowheads="1"/>
          </p:cNvSpPr>
          <p:nvPr/>
        </p:nvSpPr>
        <p:spPr bwMode="auto">
          <a:xfrm>
            <a:off x="304800" y="4572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a:solidFill>
                  <a:schemeClr val="tx2"/>
                </a:solidFill>
              </a:rPr>
              <a:t>Sample human-labeled training images and their corresponding edge maps</a:t>
            </a:r>
            <a:endParaRPr lang="en-US" altLang="en-US" sz="3200">
              <a:solidFill>
                <a:schemeClr val="tx2"/>
              </a:solidFill>
            </a:endParaRPr>
          </a:p>
        </p:txBody>
      </p:sp>
      <p:grpSp>
        <p:nvGrpSpPr>
          <p:cNvPr id="66564" name="Group 12"/>
          <p:cNvGrpSpPr/>
          <p:nvPr/>
        </p:nvGrpSpPr>
        <p:grpSpPr bwMode="auto">
          <a:xfrm>
            <a:off x="0" y="1905000"/>
            <a:ext cx="9144000" cy="3003550"/>
            <a:chOff x="48" y="2332"/>
            <a:chExt cx="5606" cy="1892"/>
          </a:xfrm>
        </p:grpSpPr>
        <p:pic>
          <p:nvPicPr>
            <p:cNvPr id="66565" name="Picture 4" descr="hum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234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5"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234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6" descr="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330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7"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330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8" descr="hu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329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9"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329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Picture 10" descr="hu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2" y="233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11" descr="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2332"/>
              <a:ext cx="13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456220-1798-4FF2-B9BA-C8BCA4C61138}" type="slidenum">
              <a:rPr lang="en-AU" altLang="en-US" smtClean="0"/>
            </a:fld>
            <a:endParaRPr lang="en-AU" altLang="en-US"/>
          </a:p>
        </p:txBody>
      </p:sp>
      <p:pic>
        <p:nvPicPr>
          <p:cNvPr id="727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228600"/>
            <a:ext cx="7924801" cy="61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B810E9-2BCB-4AE5-A811-FD605BF69F92}" type="slidenum">
              <a:rPr lang="en-AU" altLang="en-US"/>
            </a:fld>
            <a:endParaRPr lang="en-AU" altLang="en-US"/>
          </a:p>
        </p:txBody>
      </p:sp>
      <p:graphicFrame>
        <p:nvGraphicFramePr>
          <p:cNvPr id="67587" name="Object 2"/>
          <p:cNvGraphicFramePr>
            <a:graphicFrameLocks noChangeAspect="1"/>
          </p:cNvGraphicFramePr>
          <p:nvPr/>
        </p:nvGraphicFramePr>
        <p:xfrm>
          <a:off x="1597025" y="1674812"/>
          <a:ext cx="1527175" cy="2287588"/>
        </p:xfrm>
        <a:graphic>
          <a:graphicData uri="http://schemas.openxmlformats.org/presentationml/2006/ole">
            <mc:AlternateContent xmlns:mc="http://schemas.openxmlformats.org/markup-compatibility/2006">
              <mc:Choice xmlns:v="urn:schemas-microsoft-com:vml" Requires="v">
                <p:oleObj spid="_x0000_s3" name="Photo Editor Photo" r:id="rId1" imgW="3057525" imgH="4581525" progId="">
                  <p:embed/>
                </p:oleObj>
              </mc:Choice>
              <mc:Fallback>
                <p:oleObj name="Photo Editor Photo" r:id="rId1" imgW="3057525" imgH="4581525"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025" y="1674812"/>
                        <a:ext cx="1527175" cy="2287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3"/>
          <p:cNvGraphicFramePr>
            <a:graphicFrameLocks noChangeAspect="1"/>
          </p:cNvGraphicFramePr>
          <p:nvPr/>
        </p:nvGraphicFramePr>
        <p:xfrm>
          <a:off x="3197225" y="1674812"/>
          <a:ext cx="1524000" cy="2286000"/>
        </p:xfrm>
        <a:graphic>
          <a:graphicData uri="http://schemas.openxmlformats.org/presentationml/2006/ole">
            <mc:AlternateContent xmlns:mc="http://schemas.openxmlformats.org/markup-compatibility/2006">
              <mc:Choice xmlns:v="urn:schemas-microsoft-com:vml" Requires="v">
                <p:oleObj spid="_x0000_s2" name="Photo Editor Photo" r:id="rId3" imgW="1524000" imgH="2286000" progId="">
                  <p:embed/>
                </p:oleObj>
              </mc:Choice>
              <mc:Fallback>
                <p:oleObj name="Photo Editor Photo" r:id="rId3" imgW="1524000" imgH="22860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1674812"/>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9" name="Object 5"/>
          <p:cNvGraphicFramePr>
            <a:graphicFrameLocks noChangeAspect="1"/>
          </p:cNvGraphicFramePr>
          <p:nvPr/>
        </p:nvGraphicFramePr>
        <p:xfrm>
          <a:off x="4797425" y="1674812"/>
          <a:ext cx="1524000" cy="2286000"/>
        </p:xfrm>
        <a:graphic>
          <a:graphicData uri="http://schemas.openxmlformats.org/presentationml/2006/ole">
            <mc:AlternateContent xmlns:mc="http://schemas.openxmlformats.org/markup-compatibility/2006">
              <mc:Choice xmlns:v="urn:schemas-microsoft-com:vml" Requires="v">
                <p:oleObj spid="_x0000_s4" name="Photo Editor Photo" r:id="rId5" imgW="1524000" imgH="2286000" progId="">
                  <p:embed/>
                </p:oleObj>
              </mc:Choice>
              <mc:Fallback>
                <p:oleObj name="Photo Editor Photo" r:id="rId5" imgW="1524000" imgH="22860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25" y="1674812"/>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6"/>
          <p:cNvGraphicFramePr>
            <a:graphicFrameLocks noChangeAspect="1"/>
          </p:cNvGraphicFramePr>
          <p:nvPr/>
        </p:nvGraphicFramePr>
        <p:xfrm>
          <a:off x="6397625" y="1674812"/>
          <a:ext cx="1527175" cy="2287588"/>
        </p:xfrm>
        <a:graphic>
          <a:graphicData uri="http://schemas.openxmlformats.org/presentationml/2006/ole">
            <mc:AlternateContent xmlns:mc="http://schemas.openxmlformats.org/markup-compatibility/2006">
              <mc:Choice xmlns:v="urn:schemas-microsoft-com:vml" Requires="v">
                <p:oleObj spid="_x0000_s5" name="Photo Editor Photo" r:id="rId7" imgW="3057525" imgH="4581525" progId="">
                  <p:embed/>
                </p:oleObj>
              </mc:Choice>
              <mc:Fallback>
                <p:oleObj name="Photo Editor Photo" r:id="rId7" imgW="3057525" imgH="4581525"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7625" y="1674812"/>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1" name="Object 7"/>
          <p:cNvGraphicFramePr>
            <a:graphicFrameLocks noChangeAspect="1"/>
          </p:cNvGraphicFramePr>
          <p:nvPr/>
        </p:nvGraphicFramePr>
        <p:xfrm>
          <a:off x="1597025" y="4037012"/>
          <a:ext cx="1527175" cy="2287588"/>
        </p:xfrm>
        <a:graphic>
          <a:graphicData uri="http://schemas.openxmlformats.org/presentationml/2006/ole">
            <mc:AlternateContent xmlns:mc="http://schemas.openxmlformats.org/markup-compatibility/2006">
              <mc:Choice xmlns:v="urn:schemas-microsoft-com:vml" Requires="v">
                <p:oleObj spid="_x0000_s6" name="Photo Editor Photo" r:id="rId9" imgW="3057525" imgH="4581525" progId="">
                  <p:embed/>
                </p:oleObj>
              </mc:Choice>
              <mc:Fallback>
                <p:oleObj name="Photo Editor Photo" r:id="rId9" imgW="3057525" imgH="4581525"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7025" y="4037012"/>
                        <a:ext cx="1527175" cy="2287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2" name="Object 8"/>
          <p:cNvGraphicFramePr>
            <a:graphicFrameLocks noChangeAspect="1"/>
          </p:cNvGraphicFramePr>
          <p:nvPr/>
        </p:nvGraphicFramePr>
        <p:xfrm>
          <a:off x="6397625" y="4037012"/>
          <a:ext cx="1527175" cy="2287588"/>
        </p:xfrm>
        <a:graphic>
          <a:graphicData uri="http://schemas.openxmlformats.org/presentationml/2006/ole">
            <mc:AlternateContent xmlns:mc="http://schemas.openxmlformats.org/markup-compatibility/2006">
              <mc:Choice xmlns:v="urn:schemas-microsoft-com:vml" Requires="v">
                <p:oleObj spid="_x0000_s7" name="Photo Editor Photo" r:id="rId11" imgW="3057525" imgH="4581525" progId="">
                  <p:embed/>
                </p:oleObj>
              </mc:Choice>
              <mc:Fallback>
                <p:oleObj name="Photo Editor Photo" r:id="rId11" imgW="3057525" imgH="4581525" progId="">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97625" y="4037012"/>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3" name="Object 9"/>
          <p:cNvGraphicFramePr>
            <a:graphicFrameLocks noChangeAspect="1"/>
          </p:cNvGraphicFramePr>
          <p:nvPr/>
        </p:nvGraphicFramePr>
        <p:xfrm>
          <a:off x="3197225" y="4037012"/>
          <a:ext cx="1524000" cy="2286000"/>
        </p:xfrm>
        <a:graphic>
          <a:graphicData uri="http://schemas.openxmlformats.org/presentationml/2006/ole">
            <mc:AlternateContent xmlns:mc="http://schemas.openxmlformats.org/markup-compatibility/2006">
              <mc:Choice xmlns:v="urn:schemas-microsoft-com:vml" Requires="v">
                <p:oleObj spid="_x0000_s8" name="Photo Editor Photo" r:id="rId13" imgW="1524000" imgH="2286000" progId="">
                  <p:embed/>
                </p:oleObj>
              </mc:Choice>
              <mc:Fallback>
                <p:oleObj name="Photo Editor Photo" r:id="rId13" imgW="1524000" imgH="2286000" progId="">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97225" y="4037012"/>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4" name="Object 11"/>
          <p:cNvGraphicFramePr>
            <a:graphicFrameLocks noChangeAspect="1"/>
          </p:cNvGraphicFramePr>
          <p:nvPr/>
        </p:nvGraphicFramePr>
        <p:xfrm>
          <a:off x="4797425" y="4037012"/>
          <a:ext cx="1524000" cy="2286000"/>
        </p:xfrm>
        <a:graphic>
          <a:graphicData uri="http://schemas.openxmlformats.org/presentationml/2006/ole">
            <mc:AlternateContent xmlns:mc="http://schemas.openxmlformats.org/markup-compatibility/2006">
              <mc:Choice xmlns:v="urn:schemas-microsoft-com:vml" Requires="v">
                <p:oleObj spid="_x0000_s9" name="Photo Editor Photo" r:id="rId15" imgW="1524000" imgH="2286000" progId="">
                  <p:embed/>
                </p:oleObj>
              </mc:Choice>
              <mc:Fallback>
                <p:oleObj name="Photo Editor Photo" r:id="rId15" imgW="1524000" imgH="228600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97425" y="4037012"/>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95" name="Rectangle 12"/>
          <p:cNvSpPr>
            <a:spLocks noGrp="1" noChangeArrowheads="1"/>
          </p:cNvSpPr>
          <p:nvPr>
            <p:ph type="title"/>
          </p:nvPr>
        </p:nvSpPr>
        <p:spPr>
          <a:xfrm>
            <a:off x="533400" y="76200"/>
            <a:ext cx="8305800" cy="1143000"/>
          </a:xfrm>
          <a:noFill/>
        </p:spPr>
        <p:txBody>
          <a:bodyPr/>
          <a:lstStyle/>
          <a:p>
            <a:pPr eaLnBrk="1" hangingPunct="1"/>
            <a:r>
              <a:rPr lang="en-US" altLang="en-US" sz="4000" dirty="0"/>
              <a:t>Learned edge detector:</a:t>
            </a:r>
            <a:br>
              <a:rPr lang="en-US" altLang="en-US" sz="4000" dirty="0"/>
            </a:br>
            <a:r>
              <a:rPr lang="en-US" altLang="en-US" sz="4000" dirty="0" err="1"/>
              <a:t>Pb</a:t>
            </a:r>
            <a:r>
              <a:rPr lang="en-US" altLang="en-US" sz="4000" dirty="0"/>
              <a:t> (</a:t>
            </a:r>
            <a:r>
              <a:rPr lang="en-AU" sz="4000" dirty="0"/>
              <a:t>probability-of-boundary</a:t>
            </a:r>
            <a:r>
              <a:rPr lang="en-US" altLang="en-US" sz="4000" dirty="0"/>
              <a:t>) edge I</a:t>
            </a:r>
            <a:endParaRPr lang="en-US" altLang="en-US" sz="4000" dirty="0"/>
          </a:p>
        </p:txBody>
      </p:sp>
      <p:sp>
        <p:nvSpPr>
          <p:cNvPr id="67596" name="Text Box 13"/>
          <p:cNvSpPr txBox="1">
            <a:spLocks noChangeArrowheads="1"/>
          </p:cNvSpPr>
          <p:nvPr/>
        </p:nvSpPr>
        <p:spPr bwMode="auto">
          <a:xfrm>
            <a:off x="3502025" y="1217612"/>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Canny</a:t>
            </a:r>
            <a:endParaRPr lang="en-US" altLang="en-US" sz="2400">
              <a:latin typeface="Times New Roman" panose="02020603050405020304" pitchFamily="18" charset="0"/>
            </a:endParaRPr>
          </a:p>
        </p:txBody>
      </p:sp>
      <p:sp>
        <p:nvSpPr>
          <p:cNvPr id="67597" name="Text Box 15"/>
          <p:cNvSpPr txBox="1">
            <a:spLocks noChangeArrowheads="1"/>
          </p:cNvSpPr>
          <p:nvPr/>
        </p:nvSpPr>
        <p:spPr bwMode="auto">
          <a:xfrm>
            <a:off x="5338763" y="1217612"/>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Pb</a:t>
            </a:r>
            <a:endParaRPr lang="en-US" altLang="en-US" sz="2400">
              <a:latin typeface="Times New Roman" panose="02020603050405020304" pitchFamily="18" charset="0"/>
            </a:endParaRPr>
          </a:p>
        </p:txBody>
      </p:sp>
      <p:sp>
        <p:nvSpPr>
          <p:cNvPr id="67598" name="Text Box 16"/>
          <p:cNvSpPr txBox="1">
            <a:spLocks noChangeArrowheads="1"/>
          </p:cNvSpPr>
          <p:nvPr/>
        </p:nvSpPr>
        <p:spPr bwMode="auto">
          <a:xfrm>
            <a:off x="6653213" y="1217612"/>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Human</a:t>
            </a:r>
            <a:endParaRPr lang="en-US" altLang="en-US" sz="2400">
              <a:latin typeface="Times New Roman" panose="02020603050405020304" pitchFamily="18" charset="0"/>
            </a:endParaRPr>
          </a:p>
        </p:txBody>
      </p:sp>
      <p:sp>
        <p:nvSpPr>
          <p:cNvPr id="67599" name="Text Box 17"/>
          <p:cNvSpPr txBox="1">
            <a:spLocks noChangeArrowheads="1"/>
          </p:cNvSpPr>
          <p:nvPr/>
        </p:nvSpPr>
        <p:spPr bwMode="auto">
          <a:xfrm>
            <a:off x="1920875" y="1217612"/>
            <a:ext cx="94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Image</a:t>
            </a:r>
            <a:endParaRPr lang="en-US" altLang="en-US" sz="2400">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9DDB79-2605-49B5-A200-A313DB97A411}" type="slidenum">
              <a:rPr lang="en-AU" altLang="en-US"/>
            </a:fld>
            <a:endParaRPr lang="en-AU" altLang="en-US"/>
          </a:p>
        </p:txBody>
      </p:sp>
      <p:sp>
        <p:nvSpPr>
          <p:cNvPr id="68611" name="Rectangle 2"/>
          <p:cNvSpPr>
            <a:spLocks noGrp="1" noChangeArrowheads="1"/>
          </p:cNvSpPr>
          <p:nvPr>
            <p:ph type="title"/>
          </p:nvPr>
        </p:nvSpPr>
        <p:spPr>
          <a:xfrm>
            <a:off x="685800" y="152400"/>
            <a:ext cx="7772400" cy="1143000"/>
          </a:xfrm>
          <a:noFill/>
        </p:spPr>
        <p:txBody>
          <a:bodyPr/>
          <a:lstStyle/>
          <a:p>
            <a:pPr eaLnBrk="1" hangingPunct="1"/>
            <a:r>
              <a:rPr lang="en-US" altLang="en-US"/>
              <a:t>Pb result II</a:t>
            </a:r>
            <a:endParaRPr lang="en-US" altLang="en-US"/>
          </a:p>
        </p:txBody>
      </p:sp>
      <p:graphicFrame>
        <p:nvGraphicFramePr>
          <p:cNvPr id="68612" name="Object 3"/>
          <p:cNvGraphicFramePr>
            <a:graphicFrameLocks noChangeAspect="1"/>
          </p:cNvGraphicFramePr>
          <p:nvPr/>
        </p:nvGraphicFramePr>
        <p:xfrm>
          <a:off x="1520825" y="1600200"/>
          <a:ext cx="1527175" cy="2287588"/>
        </p:xfrm>
        <a:graphic>
          <a:graphicData uri="http://schemas.openxmlformats.org/presentationml/2006/ole">
            <mc:AlternateContent xmlns:mc="http://schemas.openxmlformats.org/markup-compatibility/2006">
              <mc:Choice xmlns:v="urn:schemas-microsoft-com:vml" Requires="v">
                <p:oleObj spid="_x0000_s3" name="Photo Editor Photo" r:id="rId1" imgW="3057525" imgH="4581525" progId="">
                  <p:embed/>
                </p:oleObj>
              </mc:Choice>
              <mc:Fallback>
                <p:oleObj name="Photo Editor Photo" r:id="rId1" imgW="3057525" imgH="458152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1600200"/>
                        <a:ext cx="1527175" cy="2287588"/>
                      </a:xfrm>
                      <a:prstGeom prst="rect">
                        <a:avLst/>
                      </a:prstGeom>
                      <a:solidFill>
                        <a:srgbClr val="000000"/>
                      </a:solidFill>
                      <a:ln w="9525">
                        <a:solidFill>
                          <a:srgbClr val="000000"/>
                        </a:solidFill>
                        <a:miter lim="800000"/>
                        <a:headEnd/>
                        <a:tailEnd/>
                      </a:ln>
                    </p:spPr>
                  </p:pic>
                </p:oleObj>
              </mc:Fallback>
            </mc:AlternateContent>
          </a:graphicData>
        </a:graphic>
      </p:graphicFrame>
      <p:graphicFrame>
        <p:nvGraphicFramePr>
          <p:cNvPr id="68613" name="Object 4"/>
          <p:cNvGraphicFramePr>
            <a:graphicFrameLocks noChangeAspect="1"/>
          </p:cNvGraphicFramePr>
          <p:nvPr/>
        </p:nvGraphicFramePr>
        <p:xfrm>
          <a:off x="4721225" y="1600200"/>
          <a:ext cx="1524000" cy="2286000"/>
        </p:xfrm>
        <a:graphic>
          <a:graphicData uri="http://schemas.openxmlformats.org/presentationml/2006/ole">
            <mc:AlternateContent xmlns:mc="http://schemas.openxmlformats.org/markup-compatibility/2006">
              <mc:Choice xmlns:v="urn:schemas-microsoft-com:vml" Requires="v">
                <p:oleObj spid="_x0000_s2" name="Photo Editor Photo" r:id="rId3" imgW="1524000" imgH="2286000" progId="">
                  <p:embed/>
                </p:oleObj>
              </mc:Choice>
              <mc:Fallback>
                <p:oleObj name="Photo Editor Photo" r:id="rId3" imgW="1524000" imgH="22860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225" y="1600200"/>
                        <a:ext cx="1524000" cy="2286000"/>
                      </a:xfrm>
                      <a:prstGeom prst="rect">
                        <a:avLst/>
                      </a:prstGeom>
                      <a:solidFill>
                        <a:srgbClr val="000000"/>
                      </a:solidFill>
                      <a:ln w="9525">
                        <a:solidFill>
                          <a:srgbClr val="000000"/>
                        </a:solidFill>
                        <a:miter lim="800000"/>
                        <a:headEnd/>
                        <a:tailEnd/>
                      </a:ln>
                    </p:spPr>
                  </p:pic>
                </p:oleObj>
              </mc:Fallback>
            </mc:AlternateContent>
          </a:graphicData>
        </a:graphic>
      </p:graphicFrame>
      <p:graphicFrame>
        <p:nvGraphicFramePr>
          <p:cNvPr id="68614" name="Object 5"/>
          <p:cNvGraphicFramePr>
            <a:graphicFrameLocks noChangeAspect="1"/>
          </p:cNvGraphicFramePr>
          <p:nvPr/>
        </p:nvGraphicFramePr>
        <p:xfrm>
          <a:off x="6321425" y="1600200"/>
          <a:ext cx="1527175" cy="2287588"/>
        </p:xfrm>
        <a:graphic>
          <a:graphicData uri="http://schemas.openxmlformats.org/presentationml/2006/ole">
            <mc:AlternateContent xmlns:mc="http://schemas.openxmlformats.org/markup-compatibility/2006">
              <mc:Choice xmlns:v="urn:schemas-microsoft-com:vml" Requires="v">
                <p:oleObj spid="_x0000_s4" name="Photo Editor Photo" r:id="rId5" imgW="3057525" imgH="4581525" progId="">
                  <p:embed/>
                </p:oleObj>
              </mc:Choice>
              <mc:Fallback>
                <p:oleObj name="Photo Editor Photo" r:id="rId5" imgW="3057525" imgH="4581525"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1425" y="1600200"/>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6"/>
          <p:cNvGraphicFramePr>
            <a:graphicFrameLocks noChangeAspect="1"/>
          </p:cNvGraphicFramePr>
          <p:nvPr/>
        </p:nvGraphicFramePr>
        <p:xfrm>
          <a:off x="3121025" y="1600200"/>
          <a:ext cx="1524000" cy="2286000"/>
        </p:xfrm>
        <a:graphic>
          <a:graphicData uri="http://schemas.openxmlformats.org/presentationml/2006/ole">
            <mc:AlternateContent xmlns:mc="http://schemas.openxmlformats.org/markup-compatibility/2006">
              <mc:Choice xmlns:v="urn:schemas-microsoft-com:vml" Requires="v">
                <p:oleObj spid="_x0000_s5" name="Photo Editor Photo" r:id="rId7" imgW="1524000" imgH="2286000" progId="">
                  <p:embed/>
                </p:oleObj>
              </mc:Choice>
              <mc:Fallback>
                <p:oleObj name="Photo Editor Photo" r:id="rId7" imgW="1524000" imgH="228600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1025" y="1600200"/>
                        <a:ext cx="1524000" cy="2286000"/>
                      </a:xfrm>
                      <a:prstGeom prst="rect">
                        <a:avLst/>
                      </a:prstGeom>
                      <a:solidFill>
                        <a:srgbClr val="000000"/>
                      </a:solidFill>
                      <a:ln w="9525">
                        <a:solidFill>
                          <a:srgbClr val="000000"/>
                        </a:solidFill>
                        <a:miter lim="800000"/>
                        <a:headEnd/>
                        <a:tailEnd/>
                      </a:ln>
                    </p:spPr>
                  </p:pic>
                </p:oleObj>
              </mc:Fallback>
            </mc:AlternateContent>
          </a:graphicData>
        </a:graphic>
      </p:graphicFrame>
      <p:graphicFrame>
        <p:nvGraphicFramePr>
          <p:cNvPr id="68616" name="Object 8"/>
          <p:cNvGraphicFramePr>
            <a:graphicFrameLocks noChangeAspect="1"/>
          </p:cNvGraphicFramePr>
          <p:nvPr/>
        </p:nvGraphicFramePr>
        <p:xfrm>
          <a:off x="1520825" y="3962400"/>
          <a:ext cx="1527175" cy="2287588"/>
        </p:xfrm>
        <a:graphic>
          <a:graphicData uri="http://schemas.openxmlformats.org/presentationml/2006/ole">
            <mc:AlternateContent xmlns:mc="http://schemas.openxmlformats.org/markup-compatibility/2006">
              <mc:Choice xmlns:v="urn:schemas-microsoft-com:vml" Requires="v">
                <p:oleObj spid="_x0000_s6" name="Photo Editor Photo" r:id="rId9" imgW="3057525" imgH="4581525" progId="">
                  <p:embed/>
                </p:oleObj>
              </mc:Choice>
              <mc:Fallback>
                <p:oleObj name="Photo Editor Photo" r:id="rId9" imgW="3057525" imgH="4581525" progId="">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0825" y="3962400"/>
                        <a:ext cx="1527175" cy="2287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7" name="Object 9"/>
          <p:cNvGraphicFramePr>
            <a:graphicFrameLocks noChangeAspect="1"/>
          </p:cNvGraphicFramePr>
          <p:nvPr/>
        </p:nvGraphicFramePr>
        <p:xfrm>
          <a:off x="6321425" y="3962400"/>
          <a:ext cx="1527175" cy="2287588"/>
        </p:xfrm>
        <a:graphic>
          <a:graphicData uri="http://schemas.openxmlformats.org/presentationml/2006/ole">
            <mc:AlternateContent xmlns:mc="http://schemas.openxmlformats.org/markup-compatibility/2006">
              <mc:Choice xmlns:v="urn:schemas-microsoft-com:vml" Requires="v">
                <p:oleObj spid="_x0000_s7" name="Photo Editor Photo" r:id="rId11" imgW="3057525" imgH="4581525" progId="">
                  <p:embed/>
                </p:oleObj>
              </mc:Choice>
              <mc:Fallback>
                <p:oleObj name="Photo Editor Photo" r:id="rId11" imgW="3057525" imgH="4581525" progId="">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1425" y="3962400"/>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8" name="Object 10"/>
          <p:cNvGraphicFramePr>
            <a:graphicFrameLocks noChangeAspect="1"/>
          </p:cNvGraphicFramePr>
          <p:nvPr/>
        </p:nvGraphicFramePr>
        <p:xfrm>
          <a:off x="4721225" y="3962400"/>
          <a:ext cx="1524000" cy="2286000"/>
        </p:xfrm>
        <a:graphic>
          <a:graphicData uri="http://schemas.openxmlformats.org/presentationml/2006/ole">
            <mc:AlternateContent xmlns:mc="http://schemas.openxmlformats.org/markup-compatibility/2006">
              <mc:Choice xmlns:v="urn:schemas-microsoft-com:vml" Requires="v">
                <p:oleObj spid="_x0000_s8" name="Photo Editor Photo" r:id="rId13" imgW="1524000" imgH="2286000" progId="">
                  <p:embed/>
                </p:oleObj>
              </mc:Choice>
              <mc:Fallback>
                <p:oleObj name="Photo Editor Photo" r:id="rId13" imgW="1524000" imgH="2286000" progId="">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1225" y="39624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9" name="Object 11"/>
          <p:cNvGraphicFramePr>
            <a:graphicFrameLocks noChangeAspect="1"/>
          </p:cNvGraphicFramePr>
          <p:nvPr/>
        </p:nvGraphicFramePr>
        <p:xfrm>
          <a:off x="3121025" y="3962400"/>
          <a:ext cx="1524000" cy="2286000"/>
        </p:xfrm>
        <a:graphic>
          <a:graphicData uri="http://schemas.openxmlformats.org/presentationml/2006/ole">
            <mc:AlternateContent xmlns:mc="http://schemas.openxmlformats.org/markup-compatibility/2006">
              <mc:Choice xmlns:v="urn:schemas-microsoft-com:vml" Requires="v">
                <p:oleObj spid="_x0000_s9" name="Photo Editor Photo" r:id="rId15" imgW="1524000" imgH="2286000" progId="">
                  <p:embed/>
                </p:oleObj>
              </mc:Choice>
              <mc:Fallback>
                <p:oleObj name="Photo Editor Photo" r:id="rId15" imgW="1524000" imgH="228600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1025" y="39624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0" name="Text Box 13"/>
          <p:cNvSpPr txBox="1">
            <a:spLocks noChangeArrowheads="1"/>
          </p:cNvSpPr>
          <p:nvPr/>
        </p:nvSpPr>
        <p:spPr bwMode="auto">
          <a:xfrm>
            <a:off x="3425825" y="1143000"/>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Canny</a:t>
            </a:r>
            <a:endParaRPr lang="en-US" altLang="en-US" sz="2400">
              <a:latin typeface="Times New Roman" panose="02020603050405020304" pitchFamily="18" charset="0"/>
            </a:endParaRPr>
          </a:p>
        </p:txBody>
      </p:sp>
      <p:sp>
        <p:nvSpPr>
          <p:cNvPr id="68621" name="Text Box 15"/>
          <p:cNvSpPr txBox="1">
            <a:spLocks noChangeArrowheads="1"/>
          </p:cNvSpPr>
          <p:nvPr/>
        </p:nvSpPr>
        <p:spPr bwMode="auto">
          <a:xfrm>
            <a:off x="5178425" y="1143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Pb</a:t>
            </a:r>
            <a:endParaRPr lang="en-US" altLang="en-US" sz="2400">
              <a:latin typeface="Times New Roman" panose="02020603050405020304" pitchFamily="18" charset="0"/>
            </a:endParaRPr>
          </a:p>
        </p:txBody>
      </p:sp>
      <p:sp>
        <p:nvSpPr>
          <p:cNvPr id="68622" name="Text Box 16"/>
          <p:cNvSpPr txBox="1">
            <a:spLocks noChangeArrowheads="1"/>
          </p:cNvSpPr>
          <p:nvPr/>
        </p:nvSpPr>
        <p:spPr bwMode="auto">
          <a:xfrm>
            <a:off x="6550025" y="1066800"/>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Human</a:t>
            </a:r>
            <a:endParaRPr lang="en-US" altLang="en-US" sz="2400">
              <a:latin typeface="Times New Roman" panose="02020603050405020304" pitchFamily="18" charset="0"/>
            </a:endParaRPr>
          </a:p>
        </p:txBody>
      </p:sp>
      <p:sp>
        <p:nvSpPr>
          <p:cNvPr id="68623" name="Text Box 17"/>
          <p:cNvSpPr txBox="1">
            <a:spLocks noChangeArrowheads="1"/>
          </p:cNvSpPr>
          <p:nvPr/>
        </p:nvSpPr>
        <p:spPr bwMode="auto">
          <a:xfrm>
            <a:off x="1844675" y="1143000"/>
            <a:ext cx="94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Image</a:t>
            </a:r>
            <a:endParaRPr lang="en-US" altLang="en-US" sz="2400">
              <a:latin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9EF2F7-A234-4B0E-BA32-78955F505476}" type="slidenum">
              <a:rPr lang="en-AU" altLang="en-US"/>
            </a:fld>
            <a:endParaRPr lang="en-AU" altLang="en-US"/>
          </a:p>
        </p:txBody>
      </p:sp>
      <p:sp>
        <p:nvSpPr>
          <p:cNvPr id="69635" name="Rectangle 2"/>
          <p:cNvSpPr>
            <a:spLocks noGrp="1" noChangeArrowheads="1"/>
          </p:cNvSpPr>
          <p:nvPr>
            <p:ph type="title"/>
          </p:nvPr>
        </p:nvSpPr>
        <p:spPr>
          <a:xfrm>
            <a:off x="685800" y="152400"/>
            <a:ext cx="7772400" cy="1143000"/>
          </a:xfrm>
          <a:noFill/>
        </p:spPr>
        <p:txBody>
          <a:bodyPr/>
          <a:lstStyle/>
          <a:p>
            <a:pPr eaLnBrk="1" hangingPunct="1"/>
            <a:r>
              <a:rPr lang="en-US" altLang="en-US"/>
              <a:t>Pb result III</a:t>
            </a:r>
            <a:endParaRPr lang="en-US" altLang="en-US"/>
          </a:p>
        </p:txBody>
      </p:sp>
      <p:graphicFrame>
        <p:nvGraphicFramePr>
          <p:cNvPr id="69636" name="Object 3"/>
          <p:cNvGraphicFramePr>
            <a:graphicFrameLocks noChangeAspect="1"/>
          </p:cNvGraphicFramePr>
          <p:nvPr/>
        </p:nvGraphicFramePr>
        <p:xfrm>
          <a:off x="1749425" y="1600200"/>
          <a:ext cx="1527175" cy="2287588"/>
        </p:xfrm>
        <a:graphic>
          <a:graphicData uri="http://schemas.openxmlformats.org/presentationml/2006/ole">
            <mc:AlternateContent xmlns:mc="http://schemas.openxmlformats.org/markup-compatibility/2006">
              <mc:Choice xmlns:v="urn:schemas-microsoft-com:vml" Requires="v">
                <p:oleObj spid="_x0000_s3" name="Photo Editor Photo" r:id="rId1" imgW="3057525" imgH="4581525" progId="">
                  <p:embed/>
                </p:oleObj>
              </mc:Choice>
              <mc:Fallback>
                <p:oleObj name="Photo Editor Photo" r:id="rId1" imgW="3057525" imgH="458152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1600200"/>
                        <a:ext cx="1527175" cy="2287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4"/>
          <p:cNvGraphicFramePr>
            <a:graphicFrameLocks noChangeAspect="1"/>
          </p:cNvGraphicFramePr>
          <p:nvPr/>
        </p:nvGraphicFramePr>
        <p:xfrm>
          <a:off x="6550025" y="1600200"/>
          <a:ext cx="1527175" cy="2287588"/>
        </p:xfrm>
        <a:graphic>
          <a:graphicData uri="http://schemas.openxmlformats.org/presentationml/2006/ole">
            <mc:AlternateContent xmlns:mc="http://schemas.openxmlformats.org/markup-compatibility/2006">
              <mc:Choice xmlns:v="urn:schemas-microsoft-com:vml" Requires="v">
                <p:oleObj spid="_x0000_s2" name="Photo Editor Photo" r:id="rId3" imgW="3057525" imgH="4581525" progId="">
                  <p:embed/>
                </p:oleObj>
              </mc:Choice>
              <mc:Fallback>
                <p:oleObj name="Photo Editor Photo" r:id="rId3" imgW="3057525" imgH="458152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1600200"/>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8" name="Object 5"/>
          <p:cNvGraphicFramePr>
            <a:graphicFrameLocks noChangeAspect="1"/>
          </p:cNvGraphicFramePr>
          <p:nvPr/>
        </p:nvGraphicFramePr>
        <p:xfrm>
          <a:off x="3349625" y="1600200"/>
          <a:ext cx="1524000" cy="2286000"/>
        </p:xfrm>
        <a:graphic>
          <a:graphicData uri="http://schemas.openxmlformats.org/presentationml/2006/ole">
            <mc:AlternateContent xmlns:mc="http://schemas.openxmlformats.org/markup-compatibility/2006">
              <mc:Choice xmlns:v="urn:schemas-microsoft-com:vml" Requires="v">
                <p:oleObj spid="_x0000_s4" name="Photo Editor Photo" r:id="rId5" imgW="1524000" imgH="2286000" progId="">
                  <p:embed/>
                </p:oleObj>
              </mc:Choice>
              <mc:Fallback>
                <p:oleObj name="Photo Editor Photo" r:id="rId5" imgW="1524000" imgH="22860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625" y="16002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9" name="Object 7"/>
          <p:cNvGraphicFramePr>
            <a:graphicFrameLocks noChangeAspect="1"/>
          </p:cNvGraphicFramePr>
          <p:nvPr/>
        </p:nvGraphicFramePr>
        <p:xfrm>
          <a:off x="4949825" y="1600200"/>
          <a:ext cx="1524000" cy="2286000"/>
        </p:xfrm>
        <a:graphic>
          <a:graphicData uri="http://schemas.openxmlformats.org/presentationml/2006/ole">
            <mc:AlternateContent xmlns:mc="http://schemas.openxmlformats.org/markup-compatibility/2006">
              <mc:Choice xmlns:v="urn:schemas-microsoft-com:vml" Requires="v">
                <p:oleObj spid="_x0000_s5" name="Photo Editor Photo" r:id="rId7" imgW="1524000" imgH="2286000" progId="">
                  <p:embed/>
                </p:oleObj>
              </mc:Choice>
              <mc:Fallback>
                <p:oleObj name="Photo Editor Photo" r:id="rId7" imgW="1524000" imgH="2286000"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825" y="16002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0" name="Object 8"/>
          <p:cNvGraphicFramePr>
            <a:graphicFrameLocks noChangeAspect="1"/>
          </p:cNvGraphicFramePr>
          <p:nvPr/>
        </p:nvGraphicFramePr>
        <p:xfrm>
          <a:off x="1749425" y="3962400"/>
          <a:ext cx="1527175" cy="2287588"/>
        </p:xfrm>
        <a:graphic>
          <a:graphicData uri="http://schemas.openxmlformats.org/presentationml/2006/ole">
            <mc:AlternateContent xmlns:mc="http://schemas.openxmlformats.org/markup-compatibility/2006">
              <mc:Choice xmlns:v="urn:schemas-microsoft-com:vml" Requires="v">
                <p:oleObj spid="_x0000_s6" name="Photo Editor Photo" r:id="rId9" imgW="3057525" imgH="4581525" progId="">
                  <p:embed/>
                </p:oleObj>
              </mc:Choice>
              <mc:Fallback>
                <p:oleObj name="Photo Editor Photo" r:id="rId9" imgW="3057525" imgH="4581525" progId="">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9425" y="3962400"/>
                        <a:ext cx="1527175" cy="2287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1" name="Object 9"/>
          <p:cNvGraphicFramePr>
            <a:graphicFrameLocks noChangeAspect="1"/>
          </p:cNvGraphicFramePr>
          <p:nvPr/>
        </p:nvGraphicFramePr>
        <p:xfrm>
          <a:off x="6550025" y="3962400"/>
          <a:ext cx="1527175" cy="2287588"/>
        </p:xfrm>
        <a:graphic>
          <a:graphicData uri="http://schemas.openxmlformats.org/presentationml/2006/ole">
            <mc:AlternateContent xmlns:mc="http://schemas.openxmlformats.org/markup-compatibility/2006">
              <mc:Choice xmlns:v="urn:schemas-microsoft-com:vml" Requires="v">
                <p:oleObj spid="_x0000_s7" name="Photo Editor Photo" r:id="rId11" imgW="3057525" imgH="4581525" progId="">
                  <p:embed/>
                </p:oleObj>
              </mc:Choice>
              <mc:Fallback>
                <p:oleObj name="Photo Editor Photo" r:id="rId11" imgW="3057525" imgH="4581525" progId="">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0025" y="3962400"/>
                        <a:ext cx="1527175"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2" name="Object 10"/>
          <p:cNvGraphicFramePr>
            <a:graphicFrameLocks noChangeAspect="1"/>
          </p:cNvGraphicFramePr>
          <p:nvPr/>
        </p:nvGraphicFramePr>
        <p:xfrm>
          <a:off x="3349625" y="3962400"/>
          <a:ext cx="1524000" cy="2286000"/>
        </p:xfrm>
        <a:graphic>
          <a:graphicData uri="http://schemas.openxmlformats.org/presentationml/2006/ole">
            <mc:AlternateContent xmlns:mc="http://schemas.openxmlformats.org/markup-compatibility/2006">
              <mc:Choice xmlns:v="urn:schemas-microsoft-com:vml" Requires="v">
                <p:oleObj spid="_x0000_s8" name="Photo Editor Photo" r:id="rId13" imgW="1524000" imgH="2286000" progId="">
                  <p:embed/>
                </p:oleObj>
              </mc:Choice>
              <mc:Fallback>
                <p:oleObj name="Photo Editor Photo" r:id="rId13" imgW="1524000" imgH="2286000" progId="">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9625" y="39624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3" name="Object 12"/>
          <p:cNvGraphicFramePr>
            <a:graphicFrameLocks noChangeAspect="1"/>
          </p:cNvGraphicFramePr>
          <p:nvPr/>
        </p:nvGraphicFramePr>
        <p:xfrm>
          <a:off x="4949825" y="3962400"/>
          <a:ext cx="1524000" cy="2286000"/>
        </p:xfrm>
        <a:graphic>
          <a:graphicData uri="http://schemas.openxmlformats.org/presentationml/2006/ole">
            <mc:AlternateContent xmlns:mc="http://schemas.openxmlformats.org/markup-compatibility/2006">
              <mc:Choice xmlns:v="urn:schemas-microsoft-com:vml" Requires="v">
                <p:oleObj spid="_x0000_s9" name="Photo Editor Photo" r:id="rId15" imgW="1524000" imgH="2286000" progId="">
                  <p:embed/>
                </p:oleObj>
              </mc:Choice>
              <mc:Fallback>
                <p:oleObj name="Photo Editor Photo" r:id="rId15" imgW="1524000" imgH="2286000" progId="">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9825" y="3962400"/>
                        <a:ext cx="1524000"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4" name="Text Box 13"/>
          <p:cNvSpPr txBox="1">
            <a:spLocks noChangeArrowheads="1"/>
          </p:cNvSpPr>
          <p:nvPr/>
        </p:nvSpPr>
        <p:spPr bwMode="auto">
          <a:xfrm>
            <a:off x="3654425" y="1143000"/>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Canny</a:t>
            </a:r>
            <a:endParaRPr lang="en-US" altLang="en-US" sz="2400">
              <a:latin typeface="Times New Roman" panose="02020603050405020304" pitchFamily="18" charset="0"/>
            </a:endParaRPr>
          </a:p>
        </p:txBody>
      </p:sp>
      <p:sp>
        <p:nvSpPr>
          <p:cNvPr id="69645" name="Text Box 15"/>
          <p:cNvSpPr txBox="1">
            <a:spLocks noChangeArrowheads="1"/>
          </p:cNvSpPr>
          <p:nvPr/>
        </p:nvSpPr>
        <p:spPr bwMode="auto">
          <a:xfrm>
            <a:off x="5491163" y="1143000"/>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Pb</a:t>
            </a:r>
            <a:endParaRPr lang="en-US" altLang="en-US" sz="2400">
              <a:latin typeface="Times New Roman" panose="02020603050405020304" pitchFamily="18" charset="0"/>
            </a:endParaRPr>
          </a:p>
        </p:txBody>
      </p:sp>
      <p:sp>
        <p:nvSpPr>
          <p:cNvPr id="69646" name="Text Box 16"/>
          <p:cNvSpPr txBox="1">
            <a:spLocks noChangeArrowheads="1"/>
          </p:cNvSpPr>
          <p:nvPr/>
        </p:nvSpPr>
        <p:spPr bwMode="auto">
          <a:xfrm>
            <a:off x="6805613" y="1143000"/>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Human</a:t>
            </a:r>
            <a:endParaRPr lang="en-US" altLang="en-US" sz="2400">
              <a:latin typeface="Times New Roman" panose="02020603050405020304" pitchFamily="18" charset="0"/>
            </a:endParaRPr>
          </a:p>
        </p:txBody>
      </p:sp>
      <p:sp>
        <p:nvSpPr>
          <p:cNvPr id="69647" name="Text Box 17"/>
          <p:cNvSpPr txBox="1">
            <a:spLocks noChangeArrowheads="1"/>
          </p:cNvSpPr>
          <p:nvPr/>
        </p:nvSpPr>
        <p:spPr bwMode="auto">
          <a:xfrm>
            <a:off x="2073275" y="1143000"/>
            <a:ext cx="94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latin typeface="Times New Roman" panose="02020603050405020304" pitchFamily="18" charset="0"/>
              </a:rPr>
              <a:t>Image</a:t>
            </a:r>
            <a:endParaRPr lang="en-US" altLang="en-US" sz="2400">
              <a:latin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State-of-the-art edge detection</a:t>
            </a:r>
            <a:endParaRPr lang="en-AU" altLang="zh-CN" dirty="0"/>
          </a:p>
        </p:txBody>
      </p:sp>
      <p:sp>
        <p:nvSpPr>
          <p:cNvPr id="3" name="内容占位符 2"/>
          <p:cNvSpPr>
            <a:spLocks noGrp="1"/>
          </p:cNvSpPr>
          <p:nvPr>
            <p:ph idx="1"/>
          </p:nvPr>
        </p:nvSpPr>
        <p:spPr/>
        <p:txBody>
          <a:bodyPr/>
          <a:lstStyle/>
          <a:p>
            <a:r>
              <a:rPr lang="en-AU" altLang="zh-CN" dirty="0"/>
              <a:t>Deep learning based edge detection</a:t>
            </a:r>
            <a:endParaRPr lang="zh-CN" altLang="en-US" dirty="0"/>
          </a:p>
        </p:txBody>
      </p:sp>
      <p:sp>
        <p:nvSpPr>
          <p:cNvPr id="4" name="灯片编号占位符 3"/>
          <p:cNvSpPr>
            <a:spLocks noGrp="1"/>
          </p:cNvSpPr>
          <p:nvPr>
            <p:ph type="sldNum" sz="quarter" idx="12"/>
          </p:nvPr>
        </p:nvSpPr>
        <p:spPr/>
        <p:txBody>
          <a:bodyPr/>
          <a:lstStyle/>
          <a:p>
            <a:fld id="{D4456220-1798-4FF2-B9BA-C8BCA4C61138}" type="slidenum">
              <a:rPr lang="en-AU" altLang="en-US"/>
            </a:fld>
            <a:endParaRPr lang="en-AU" altLang="en-US"/>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2209800"/>
            <a:ext cx="6157913" cy="453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F2C0DE-CA3D-41E0-A089-797BEE5F825E}" type="slidenum">
              <a:rPr lang="en-AU" altLang="en-US"/>
            </a:fld>
            <a:endParaRPr lang="en-AU" altLang="en-US"/>
          </a:p>
        </p:txBody>
      </p:sp>
      <p:sp>
        <p:nvSpPr>
          <p:cNvPr id="10243" name="Rectangle 2"/>
          <p:cNvSpPr>
            <a:spLocks noGrp="1" noChangeArrowheads="1"/>
          </p:cNvSpPr>
          <p:nvPr>
            <p:ph type="title"/>
          </p:nvPr>
        </p:nvSpPr>
        <p:spPr>
          <a:xfrm>
            <a:off x="457200" y="274638"/>
            <a:ext cx="8229600" cy="530225"/>
          </a:xfrm>
        </p:spPr>
        <p:txBody>
          <a:bodyPr/>
          <a:lstStyle/>
          <a:p>
            <a:pPr eaLnBrk="1" hangingPunct="1"/>
            <a:r>
              <a:rPr lang="en-US" altLang="en-US" sz="4000"/>
              <a:t>Why Edge ?</a:t>
            </a:r>
            <a:endParaRPr lang="en-US" altLang="en-US" sz="4000"/>
          </a:p>
        </p:txBody>
      </p:sp>
      <p:pic>
        <p:nvPicPr>
          <p:cNvPr id="1024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113" y="1246188"/>
            <a:ext cx="4049712"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1238250"/>
            <a:ext cx="4065588" cy="40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Text Box 5"/>
          <p:cNvSpPr txBox="1">
            <a:spLocks noChangeArrowheads="1"/>
          </p:cNvSpPr>
          <p:nvPr/>
        </p:nvSpPr>
        <p:spPr bwMode="auto">
          <a:xfrm>
            <a:off x="369888" y="5694363"/>
            <a:ext cx="2906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i="1"/>
              <a:t>Courtesy [Gonzalez &amp; Woods]</a:t>
            </a:r>
            <a:endParaRPr lang="en-US" altLang="en-US" sz="1600" i="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a:t>State-of-the-art edge detection</a:t>
            </a:r>
            <a:br>
              <a:rPr lang="en-AU" altLang="zh-CN" dirty="0"/>
            </a:br>
            <a:r>
              <a:rPr lang="en-AU" altLang="zh-CN" dirty="0"/>
              <a:t>(HED Holistic Edge Detection)</a:t>
            </a:r>
            <a:endParaRPr lang="en-AU" dirty="0"/>
          </a:p>
        </p:txBody>
      </p:sp>
      <p:sp>
        <p:nvSpPr>
          <p:cNvPr id="4" name="Slide Number Placeholder 3"/>
          <p:cNvSpPr>
            <a:spLocks noGrp="1"/>
          </p:cNvSpPr>
          <p:nvPr>
            <p:ph type="sldNum" sz="quarter" idx="12"/>
          </p:nvPr>
        </p:nvSpPr>
        <p:spPr/>
        <p:txBody>
          <a:bodyPr/>
          <a:lstStyle/>
          <a:p>
            <a:fld id="{D4456220-1798-4FF2-B9BA-C8BCA4C61138}" type="slidenum">
              <a:rPr lang="en-AU" altLang="en-US" smtClean="0"/>
            </a:fld>
            <a:endParaRPr lang="en-AU" altLang="en-US"/>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600200"/>
            <a:ext cx="6267450" cy="486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title"/>
          </p:nvPr>
        </p:nvSpPr>
        <p:spPr/>
        <p:txBody>
          <a:bodyPr/>
          <a:lstStyle/>
          <a:p>
            <a:pPr eaLnBrk="1" hangingPunct="1"/>
            <a:r>
              <a:rPr lang="en-US" altLang="en-US" dirty="0"/>
              <a:t>Why Edge?</a:t>
            </a:r>
            <a:endParaRPr lang="en-US" altLang="en-US" dirty="0"/>
          </a:p>
        </p:txBody>
      </p:sp>
      <p:sp>
        <p:nvSpPr>
          <p:cNvPr id="11267" name="Rectangle 15"/>
          <p:cNvSpPr>
            <a:spLocks noGrp="1" noChangeArrowheads="1"/>
          </p:cNvSpPr>
          <p:nvPr>
            <p:ph type="body" sz="half" idx="2"/>
          </p:nvPr>
        </p:nvSpPr>
        <p:spPr>
          <a:xfrm>
            <a:off x="3505200" y="1524000"/>
            <a:ext cx="5334000" cy="4876800"/>
          </a:xfrm>
        </p:spPr>
        <p:txBody>
          <a:bodyPr/>
          <a:lstStyle/>
          <a:p>
            <a:pPr eaLnBrk="1" hangingPunct="1"/>
            <a:r>
              <a:rPr lang="en-US" altLang="en-US" sz="2400"/>
              <a:t>Reduce dimensionality of data</a:t>
            </a:r>
            <a:endParaRPr lang="en-US" altLang="en-US" sz="2400"/>
          </a:p>
          <a:p>
            <a:pPr eaLnBrk="1" hangingPunct="1"/>
            <a:endParaRPr lang="en-US" altLang="en-US" sz="2400"/>
          </a:p>
          <a:p>
            <a:pPr eaLnBrk="1" hangingPunct="1"/>
            <a:r>
              <a:rPr lang="en-US" altLang="en-US" sz="2400"/>
              <a:t>Preserve content information</a:t>
            </a:r>
            <a:endParaRPr lang="en-US" altLang="en-US" sz="2400"/>
          </a:p>
          <a:p>
            <a:pPr eaLnBrk="1" hangingPunct="1"/>
            <a:endParaRPr lang="en-US" altLang="en-US" sz="2400"/>
          </a:p>
          <a:p>
            <a:pPr eaLnBrk="1" hangingPunct="1"/>
            <a:r>
              <a:rPr lang="en-US" altLang="en-US" sz="2400"/>
              <a:t>Useful in applications such as:</a:t>
            </a:r>
            <a:endParaRPr lang="en-US" altLang="en-US" sz="2400"/>
          </a:p>
          <a:p>
            <a:pPr lvl="1" eaLnBrk="1" hangingPunct="1"/>
            <a:r>
              <a:rPr lang="en-US" altLang="en-US" sz="2000"/>
              <a:t>object detection</a:t>
            </a:r>
            <a:endParaRPr lang="en-US" altLang="en-US" sz="2000"/>
          </a:p>
          <a:p>
            <a:pPr lvl="1" eaLnBrk="1" hangingPunct="1"/>
            <a:r>
              <a:rPr lang="en-US" altLang="en-US" sz="2000"/>
              <a:t>structure from motion</a:t>
            </a:r>
            <a:endParaRPr lang="en-US" altLang="en-US" sz="2000"/>
          </a:p>
          <a:p>
            <a:pPr lvl="1" eaLnBrk="1" hangingPunct="1"/>
            <a:r>
              <a:rPr lang="en-US" altLang="en-US" sz="2000"/>
              <a:t>tracking</a:t>
            </a:r>
            <a:endParaRPr lang="en-US" altLang="en-US" sz="2000"/>
          </a:p>
          <a:p>
            <a:pPr lvl="1" eaLnBrk="1" hangingPunct="1"/>
            <a:endParaRPr lang="en-US" altLang="en-US" sz="2000"/>
          </a:p>
        </p:txBody>
      </p:sp>
      <p:sp>
        <p:nvSpPr>
          <p:cNvPr id="11268" name="AutoShape 10"/>
          <p:cNvSpPr>
            <a:spLocks noChangeArrowheads="1"/>
          </p:cNvSpPr>
          <p:nvPr/>
        </p:nvSpPr>
        <p:spPr bwMode="auto">
          <a:xfrm>
            <a:off x="1752600" y="3352800"/>
            <a:ext cx="533400" cy="609600"/>
          </a:xfrm>
          <a:prstGeom prst="downArrow">
            <a:avLst>
              <a:gd name="adj1" fmla="val 50000"/>
              <a:gd name="adj2" fmla="val 2857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11269" name="Picture 17" descr="tig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447800"/>
            <a:ext cx="25146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8" descr="tigr_hu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191000"/>
            <a:ext cx="2514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8" descr="tigr_can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4191000"/>
            <a:ext cx="25146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pPr eaLnBrk="1" hangingPunct="1"/>
            <a:r>
              <a:rPr lang="en-US" altLang="en-US" dirty="0"/>
              <a:t>Why </a:t>
            </a:r>
            <a:r>
              <a:rPr lang="en-US" altLang="en-US" b="1" dirty="0"/>
              <a:t>not</a:t>
            </a:r>
            <a:r>
              <a:rPr lang="en-US" altLang="en-US" dirty="0"/>
              <a:t> Edge?</a:t>
            </a:r>
            <a:endParaRPr lang="en-US" altLang="en-US" dirty="0"/>
          </a:p>
        </p:txBody>
      </p:sp>
      <p:sp>
        <p:nvSpPr>
          <p:cNvPr id="13316" name="Rectangle 3"/>
          <p:cNvSpPr>
            <a:spLocks noGrp="1" noChangeArrowheads="1"/>
          </p:cNvSpPr>
          <p:nvPr>
            <p:ph type="body" sz="half" idx="2"/>
          </p:nvPr>
        </p:nvSpPr>
        <p:spPr>
          <a:xfrm>
            <a:off x="3505200" y="1524000"/>
            <a:ext cx="5334000" cy="4876800"/>
          </a:xfrm>
        </p:spPr>
        <p:txBody>
          <a:bodyPr/>
          <a:lstStyle/>
          <a:p>
            <a:pPr marL="533400" indent="-533400" eaLnBrk="1" hangingPunct="1">
              <a:buFontTx/>
              <a:buNone/>
            </a:pPr>
            <a:r>
              <a:rPr lang="en-US" altLang="en-US" sz="2400" dirty="0"/>
              <a:t>But, not that useful, </a:t>
            </a:r>
            <a:r>
              <a:rPr lang="en-US" altLang="en-US" sz="2400" b="1" dirty="0"/>
              <a:t>why</a:t>
            </a:r>
            <a:r>
              <a:rPr lang="en-US" altLang="en-US" sz="2400" dirty="0"/>
              <a:t>?</a:t>
            </a:r>
            <a:endParaRPr lang="en-US" altLang="en-US" sz="2400" dirty="0"/>
          </a:p>
          <a:p>
            <a:pPr marL="914400" lvl="1" indent="-457200" eaLnBrk="1" hangingPunct="1"/>
            <a:endParaRPr lang="en-US" altLang="en-US" sz="2000" dirty="0"/>
          </a:p>
          <a:p>
            <a:pPr marL="533400" indent="-533400" eaLnBrk="1" hangingPunct="1">
              <a:buFontTx/>
              <a:buNone/>
            </a:pPr>
            <a:r>
              <a:rPr lang="en-US" altLang="en-US" sz="2400" dirty="0"/>
              <a:t>Difficulties:</a:t>
            </a:r>
            <a:endParaRPr lang="en-US" altLang="en-US" sz="2400" dirty="0"/>
          </a:p>
          <a:p>
            <a:pPr marL="914400" lvl="1" indent="-457200" eaLnBrk="1" hangingPunct="1">
              <a:buFontTx/>
              <a:buAutoNum type="arabicPeriod"/>
            </a:pPr>
            <a:r>
              <a:rPr lang="en-US" altLang="en-US" sz="2000" dirty="0"/>
              <a:t>Modeling assumptions</a:t>
            </a:r>
            <a:endParaRPr lang="en-US" altLang="en-US" sz="2000" dirty="0"/>
          </a:p>
          <a:p>
            <a:pPr marL="914400" lvl="1" indent="-457200" eaLnBrk="1" hangingPunct="1">
              <a:buFontTx/>
              <a:buAutoNum type="arabicPeriod"/>
            </a:pPr>
            <a:r>
              <a:rPr lang="en-US" altLang="en-US" sz="2000" dirty="0"/>
              <a:t>Parameters</a:t>
            </a:r>
            <a:endParaRPr lang="en-US" altLang="en-US" sz="2000" dirty="0"/>
          </a:p>
          <a:p>
            <a:pPr marL="914400" lvl="1" indent="-457200" eaLnBrk="1" hangingPunct="1">
              <a:buFontTx/>
              <a:buAutoNum type="arabicPeriod"/>
            </a:pPr>
            <a:r>
              <a:rPr lang="en-US" altLang="en-US" sz="2000" dirty="0"/>
              <a:t>Multiple sources of information (brightness, color, texture, …)</a:t>
            </a:r>
            <a:endParaRPr lang="en-US" altLang="en-US" sz="2000" dirty="0"/>
          </a:p>
          <a:p>
            <a:pPr marL="914400" lvl="1" indent="-457200" eaLnBrk="1" hangingPunct="1">
              <a:buFontTx/>
              <a:buAutoNum type="arabicPeriod"/>
            </a:pPr>
            <a:r>
              <a:rPr lang="en-US" altLang="en-US" sz="2000" dirty="0"/>
              <a:t>Real world conditions</a:t>
            </a:r>
            <a:endParaRPr lang="en-US" altLang="en-US" sz="2000" dirty="0"/>
          </a:p>
          <a:p>
            <a:pPr marL="914400" lvl="1" indent="-457200" eaLnBrk="1" hangingPunct="1">
              <a:buFontTx/>
              <a:buAutoNum type="arabicPeriod"/>
            </a:pPr>
            <a:endParaRPr lang="en-US" altLang="en-US" sz="2000" dirty="0"/>
          </a:p>
          <a:p>
            <a:pPr marL="533400" indent="-533400" eaLnBrk="1" hangingPunct="1">
              <a:buFontTx/>
              <a:buNone/>
            </a:pPr>
            <a:r>
              <a:rPr lang="en-US" altLang="en-US" sz="2400" dirty="0"/>
              <a:t>Is edge detection even well defined?</a:t>
            </a:r>
            <a:endParaRPr lang="en-US" altLang="en-US" sz="2400" dirty="0"/>
          </a:p>
          <a:p>
            <a:pPr marL="914400" lvl="1" indent="-457200" eaLnBrk="1" hangingPunct="1">
              <a:buFontTx/>
              <a:buNone/>
            </a:pPr>
            <a:endParaRPr lang="en-US" altLang="en-US" sz="2000" dirty="0"/>
          </a:p>
        </p:txBody>
      </p:sp>
      <p:sp>
        <p:nvSpPr>
          <p:cNvPr id="13317" name="AutoShape 15"/>
          <p:cNvSpPr>
            <a:spLocks noChangeArrowheads="1"/>
          </p:cNvSpPr>
          <p:nvPr/>
        </p:nvSpPr>
        <p:spPr bwMode="auto">
          <a:xfrm>
            <a:off x="1752600" y="3352800"/>
            <a:ext cx="533400" cy="609600"/>
          </a:xfrm>
          <a:prstGeom prst="downArrow">
            <a:avLst>
              <a:gd name="adj1" fmla="val 50000"/>
              <a:gd name="adj2" fmla="val 2857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13318" name="Picture 16" descr="tig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25146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7A7256-4F2D-4902-8AC5-14AAFE248CEB}" type="slidenum">
              <a:rPr lang="en-AU" altLang="en-US"/>
            </a:fld>
            <a:endParaRPr lang="en-AU" altLang="en-US"/>
          </a:p>
        </p:txBody>
      </p:sp>
      <p:pic>
        <p:nvPicPr>
          <p:cNvPr id="153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609600"/>
            <a:ext cx="720725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 Box 5"/>
          <p:cNvSpPr txBox="1">
            <a:spLocks noChangeArrowheads="1"/>
          </p:cNvSpPr>
          <p:nvPr/>
        </p:nvSpPr>
        <p:spPr bwMode="auto">
          <a:xfrm>
            <a:off x="990600" y="5943600"/>
            <a:ext cx="7424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t>An edge is a place where there is </a:t>
            </a:r>
            <a:r>
              <a:rPr lang="en-US" altLang="en-US" b="1" dirty="0">
                <a:solidFill>
                  <a:srgbClr val="FF0000"/>
                </a:solidFill>
              </a:rPr>
              <a:t>a rapid change in the brightness (or other property) </a:t>
            </a:r>
            <a:r>
              <a:rPr lang="en-US" altLang="en-US" b="1" dirty="0"/>
              <a:t>of an image.</a:t>
            </a:r>
            <a:endParaRPr lang="en-US" altLang="en-US" b="1" dirty="0"/>
          </a:p>
        </p:txBody>
      </p:sp>
      <p:sp>
        <p:nvSpPr>
          <p:cNvPr id="15365" name="Rectangle 6"/>
          <p:cNvSpPr>
            <a:spLocks noGrp="1" noChangeArrowheads="1"/>
          </p:cNvSpPr>
          <p:nvPr>
            <p:ph type="title"/>
          </p:nvPr>
        </p:nvSpPr>
        <p:spPr>
          <a:xfrm>
            <a:off x="457200" y="228600"/>
            <a:ext cx="8229600" cy="1143000"/>
          </a:xfrm>
          <a:solidFill>
            <a:schemeClr val="bg1"/>
          </a:solidFill>
        </p:spPr>
        <p:txBody>
          <a:bodyPr/>
          <a:lstStyle/>
          <a:p>
            <a:pPr eaLnBrk="1" hangingPunct="1"/>
            <a:r>
              <a:rPr lang="en-AU" altLang="en-US"/>
              <a:t>Definition</a:t>
            </a:r>
            <a:endParaRPr lang="en-AU" altLang="en-US"/>
          </a:p>
        </p:txBody>
      </p:sp>
    </p:spTree>
  </p:cSld>
  <p:clrMapOvr>
    <a:masterClrMapping/>
  </p:clrMapOvr>
</p:sld>
</file>

<file path=ppt/tags/tag1.xml><?xml version="1.0" encoding="utf-8"?>
<p:tagLst xmlns:p="http://schemas.openxmlformats.org/presentationml/2006/main">
  <p:tag name="SOURCE" val="\documentclass{slides}\pagestyle{empty}&#10;\begin{document}&#10;\[ \mathbf{I}(x,y)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57.875"/>
  <p:tag name="PICTUREFILESIZE" val="2718"/>
</p:tagLst>
</file>

<file path=ppt/tags/tag10.xml><?xml version="1.0" encoding="utf-8"?>
<p:tagLst xmlns:p="http://schemas.openxmlformats.org/presentationml/2006/main">
  <p:tag name="SOURCE" val="\documentclass{slides}\pagestyle{empty}&#10;\begin{document}&#10;\tiny&#10;\[ \nabla^{2}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24"/>
  <p:tag name="PICTUREFILESIZE" val="990"/>
</p:tagLst>
</file>

<file path=ppt/tags/tag11.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7.875"/>
  <p:tag name="PICTUREFILESIZE" val="558"/>
</p:tagLst>
</file>

<file path=ppt/tags/tag12.xml><?xml version="1.0" encoding="utf-8"?>
<p:tagLst xmlns:p="http://schemas.openxmlformats.org/presentationml/2006/main">
  <p:tag name="SOURCE" val="\documentclass{slides}\pagestyle{empty}&#10;\begin{document}&#10;\[ \mathbf{K}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6.75"/>
  <p:tag name="PICTUREFILESIZE" val="806"/>
</p:tagLst>
</file>

<file path=ppt/tags/tag13.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7.875"/>
  <p:tag name="PICTUREFILESIZE" val="558"/>
</p:tagLst>
</file>

<file path=ppt/tags/tag14.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3.875"/>
  <p:tag name="PICTUREFILESIZE" val="662"/>
</p:tagLst>
</file>

<file path=ppt/tags/tag15.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7.875"/>
  <p:tag name="PICTUREFILESIZE" val="558"/>
</p:tagLst>
</file>

<file path=ppt/tags/tag16.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3.875"/>
  <p:tag name="PICTUREFILESIZE" val="662"/>
</p:tagLst>
</file>

<file path=ppt/tags/tag17.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7.875"/>
  <p:tag name="PICTUREFILESIZE" val="558"/>
</p:tagLst>
</file>

<file path=ppt/tags/tag18.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3.875"/>
  <p:tag name="PICTUREFILESIZE" val="662"/>
</p:tagLst>
</file>

<file path=ppt/tags/tag19.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7.875"/>
  <p:tag name="PICTUREFILESIZE" val="558"/>
</p:tagLst>
</file>

<file path=ppt/tags/tag2.xml><?xml version="1.0" encoding="utf-8"?>
<p:tagLst xmlns:p="http://schemas.openxmlformats.org/presentationml/2006/main">
  <p:tag name="SOURCE" val="\documentclass{slides}\pagestyle{empty}&#10;\begin{document}&#10;\small&#10;\[ \nabla \mathbf{I} = (\frac{\partial \mathbf{I}}{\partial x}, \frac{\partial \mathbf{I}}{\partial y})^{T} = (\mathbf{I}_{x}, \mathbf{I}_{y})^{T}\]&#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213.875"/>
  <p:tag name="PICTUREFILESIZE" val="18206"/>
</p:tagLst>
</file>

<file path=ppt/tags/tag20.xml><?xml version="1.0" encoding="utf-8"?>
<p:tagLst xmlns:p="http://schemas.openxmlformats.org/presentationml/2006/main">
  <p:tag name="SOURCE" val="\documentclass{slides}\pagestyle{empty}&#10;\begin{document}&#10;\[ \mathbf{I}'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3.875"/>
  <p:tag name="PICTUREFILESIZE" val="662"/>
</p:tagLst>
</file>

<file path=ppt/tags/tag21.xml><?xml version="1.0" encoding="utf-8"?>
<p:tagLst xmlns:p="http://schemas.openxmlformats.org/presentationml/2006/main">
  <p:tag name="SOURCE" val="\documentclass{slides}\pagestyle{empty}&#10;\begin{document}&#10;\tiny&#10;\[ \frac{\partial}{\partial x} G_{\sigma}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36"/>
  <p:tag name="PICTUREFILESIZE" val="2642"/>
</p:tagLst>
</file>

<file path=ppt/tags/tag22.xml><?xml version="1.0" encoding="utf-8"?>
<p:tagLst xmlns:p="http://schemas.openxmlformats.org/presentationml/2006/main">
  <p:tag name="SOURCE" val="\documentclass{slides}\pagestyle{empty}&#10;\begin{document}&#10;\tiny&#10;\[ \frac{\partial}{\partial y} G_{\sigma} \]&#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36"/>
  <p:tag name="PICTUREFILESIZE" val="2882"/>
</p:tagLst>
</file>

<file path=ppt/tags/tag23.xml><?xml version="1.0" encoding="utf-8"?>
<p:tagLst xmlns:p="http://schemas.openxmlformats.org/presentationml/2006/main">
  <p:tag name="SOURCE" val="\documentclass{slides}\pagestyle{empty}&#10;\begin{document}&#10;\small&#10;\[ LoG_{\sigma} =  -\frac{1}{\pi \sigma^{4}}\left[1 - \frac{x^{2} + y^{2}}{2 \sigma^{2}}\right] e^{-\frac{(x^{2} + y^{2})}{2 \sigma^{2}}}\]&#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280.75"/>
  <p:tag name="PICTUREFILESIZE" val="26554"/>
</p:tagLst>
</file>

<file path=ppt/tags/tag24.xml><?xml version="1.0" encoding="utf-8"?>
<p:tagLst xmlns:p="http://schemas.openxmlformats.org/presentationml/2006/main">
  <p:tag name="SOURCE" val="\documentclass{slides}\pagestyle{empty}&#10;\begin{document}&#10;$-$&#10;\end{document}&#10;"/>
  <p:tag name="EXTERNALNAME" val="Edittex"/>
  <p:tag name="BLEND" val="False"/>
  <p:tag name="TRANSPARENT" val="False"/>
  <p:tag name="BITMAPFORMAT" val="bmpmono"/>
  <p:tag name="DEBUGINTERACTIVE" val="True"/>
  <p:tag name="ORIGWIDTH" val="48.625"/>
</p:tagLst>
</file>

<file path=ppt/tags/tag25.xml><?xml version="1.0" encoding="utf-8"?>
<p:tagLst xmlns:p="http://schemas.openxmlformats.org/presentationml/2006/main">
  <p:tag name="SOURCE" val="\documentclass{slides}\pagestyle{empty}&#10;\begin{document}&#10;$\approx$&#10;\end{document}&#10;"/>
  <p:tag name="EXTERNALNAME" val="Edittex"/>
  <p:tag name="BLEND" val="False"/>
  <p:tag name="TRANSPARENT" val="False"/>
  <p:tag name="BITMAPFORMAT" val="bmpmono"/>
  <p:tag name="DEBUGINTERACTIVE" val="True"/>
  <p:tag name="ORIGWIDTH" val="55.75"/>
</p:tagLst>
</file>

<file path=ppt/tags/tag26.xml><?xml version="1.0" encoding="utf-8"?>
<p:tagLst xmlns:p="http://schemas.openxmlformats.org/presentationml/2006/main">
  <p:tag name="commondata" val="eyJoZGlkIjoiY2YxM2RkZTE5YTM5ZWE3OGUwYTc3ZjljODc3YWZkZjYifQ=="/>
</p:tagLst>
</file>

<file path=ppt/tags/tag3.xml><?xml version="1.0" encoding="utf-8"?>
<p:tagLst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4.xml><?xml version="1.0" encoding="utf-8"?>
<p:tagLst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5.xml><?xml version="1.0" encoding="utf-8"?>
<p:tagLst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6.xml><?xml version="1.0" encoding="utf-8"?>
<p:tagLst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7.xml><?xml version="1.0" encoding="utf-8"?>
<p:tagLst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8.xml><?xml version="1.0" encoding="utf-8"?>
<p:tagLst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9.xml><?xml version="1.0" encoding="utf-8"?>
<p:tagLst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6069</Words>
  <Application>WPS 演示</Application>
  <PresentationFormat>全屏显示(4:3)</PresentationFormat>
  <Paragraphs>943</Paragraphs>
  <Slides>60</Slides>
  <Notes>36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60</vt:i4>
      </vt:variant>
    </vt:vector>
  </HeadingPairs>
  <TitlesOfParts>
    <vt:vector size="72" baseType="lpstr">
      <vt:lpstr>Arial</vt:lpstr>
      <vt:lpstr>宋体</vt:lpstr>
      <vt:lpstr>Wingdings</vt:lpstr>
      <vt:lpstr>微软雅黑</vt:lpstr>
      <vt:lpstr>Arial Unicode MS</vt:lpstr>
      <vt:lpstr>Times New Roman</vt:lpstr>
      <vt:lpstr>Courier New</vt:lpstr>
      <vt:lpstr>Tahoma</vt:lpstr>
      <vt:lpstr>Symbol</vt:lpstr>
      <vt:lpstr>Garamond</vt:lpstr>
      <vt:lpstr>Calibri</vt:lpstr>
      <vt:lpstr>默认设计模板</vt:lpstr>
      <vt:lpstr>Feature Extraction  Yuchao Dai  2023-06-01</vt:lpstr>
      <vt:lpstr>Image Features</vt:lpstr>
      <vt:lpstr>Edge Detection </vt:lpstr>
      <vt:lpstr>Goal</vt:lpstr>
      <vt:lpstr>Edge detection</vt:lpstr>
      <vt:lpstr>Why Edge ?</vt:lpstr>
      <vt:lpstr>Why Edge?</vt:lpstr>
      <vt:lpstr>Why not Edge?</vt:lpstr>
      <vt:lpstr>Definition</vt:lpstr>
      <vt:lpstr>Cause of edges</vt:lpstr>
      <vt:lpstr>Edge and derivative (or gradient)</vt:lpstr>
      <vt:lpstr>Image Gradient</vt:lpstr>
      <vt:lpstr>PowerPoint 演示文稿</vt:lpstr>
      <vt:lpstr>PowerPoint 演示文稿</vt:lpstr>
      <vt:lpstr>Magnitude and Orientation of an edge</vt:lpstr>
      <vt:lpstr>Methods</vt:lpstr>
      <vt:lpstr>Common edge detectors </vt:lpstr>
      <vt:lpstr>Gradient Edge Detectors</vt:lpstr>
      <vt:lpstr>Eg:  Convolute an image with a Sobel kernel</vt:lpstr>
      <vt:lpstr>Step 1</vt:lpstr>
      <vt:lpstr>Step 2</vt:lpstr>
      <vt:lpstr>Step 3</vt:lpstr>
      <vt:lpstr>Step 4</vt:lpstr>
      <vt:lpstr>Sobel edge detection: example </vt:lpstr>
      <vt:lpstr>PowerPoint 演示文稿</vt:lpstr>
      <vt:lpstr>Problem with noisy image </vt:lpstr>
      <vt:lpstr>Solution: smooth the image first</vt:lpstr>
      <vt:lpstr>Derivative of Gaussian filter</vt:lpstr>
      <vt:lpstr>Derivative of Gauss filter in x direction</vt:lpstr>
      <vt:lpstr>2D Deriv. Gauss filter pair</vt:lpstr>
      <vt:lpstr>Edge as the zero-crossing of the second order derivative using Laplacian of Gaussian (LoG filter/Marr filter)</vt:lpstr>
      <vt:lpstr>PowerPoint 演示文稿</vt:lpstr>
      <vt:lpstr>Laplacian of Gaussian (LoG): Marr edge detector</vt:lpstr>
      <vt:lpstr>LoG kernel — Mexican hat</vt:lpstr>
      <vt:lpstr>Detecting zero-crossings</vt:lpstr>
      <vt:lpstr>“Laplacian of Gaussian”  (LoG) can be approximately computed as “Difference of Gaussians (DoG).   </vt:lpstr>
      <vt:lpstr>Example:  2-D LoG filtering</vt:lpstr>
      <vt:lpstr>Example: LoG/Marr edge detector</vt:lpstr>
      <vt:lpstr>PowerPoint 演示文稿</vt:lpstr>
      <vt:lpstr>Sobel vs. LoG</vt:lpstr>
      <vt:lpstr>Canny Edge Detector</vt:lpstr>
      <vt:lpstr>Canny Edge Detector</vt:lpstr>
      <vt:lpstr>Example: Canny edge detector</vt:lpstr>
      <vt:lpstr>The Canny edge detector</vt:lpstr>
      <vt:lpstr>The Canny edge detector</vt:lpstr>
      <vt:lpstr>The Canny edge detector</vt:lpstr>
      <vt:lpstr>Non-maximum suppression</vt:lpstr>
      <vt:lpstr>Canny Edge Detector is a statistically optimal edge detector</vt:lpstr>
      <vt:lpstr>Canny edge detection</vt:lpstr>
      <vt:lpstr>Canny edge detection</vt:lpstr>
      <vt:lpstr>PowerPoint 演示文稿</vt:lpstr>
      <vt:lpstr>PowerPoint 演示文稿</vt:lpstr>
      <vt:lpstr>Machine learning based edge detector </vt:lpstr>
      <vt:lpstr>PowerPoint 演示文稿</vt:lpstr>
      <vt:lpstr>PowerPoint 演示文稿</vt:lpstr>
      <vt:lpstr>Learned edge detector: Pb (probability-of-boundary) edge I</vt:lpstr>
      <vt:lpstr>Pb result II</vt:lpstr>
      <vt:lpstr>Pb result III</vt:lpstr>
      <vt:lpstr>State-of-the-art edge detection</vt:lpstr>
      <vt:lpstr>State-of-the-art edge detection (HED Holistic Edge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x220</dc:creator>
  <cp:lastModifiedBy>戴玉超</cp:lastModifiedBy>
  <cp:revision>116</cp:revision>
  <cp:lastPrinted>2113-01-01T00:00:00Z</cp:lastPrinted>
  <dcterms:created xsi:type="dcterms:W3CDTF">2013-03-05T23:52:00Z</dcterms:created>
  <dcterms:modified xsi:type="dcterms:W3CDTF">2024-04-24T07:52:52Z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2052-12.1.0.16250</vt:lpwstr>
  </property>
  <property fmtid="{D5CDD505-2E9C-101B-9397-08002B2CF9AE}" pid="4" name="ICV">
    <vt:lpwstr>D3831A4ED096453E945FEB88CE30C786_12</vt:lpwstr>
  </property>
</Properties>
</file>